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0" r:id="rId5"/>
    <p:sldId id="302" r:id="rId6"/>
    <p:sldId id="310" r:id="rId7"/>
    <p:sldId id="256" r:id="rId8"/>
    <p:sldId id="303" r:id="rId9"/>
    <p:sldId id="258" r:id="rId10"/>
    <p:sldId id="257" r:id="rId11"/>
    <p:sldId id="304" r:id="rId12"/>
    <p:sldId id="305" r:id="rId13"/>
    <p:sldId id="297" r:id="rId14"/>
    <p:sldId id="308" r:id="rId15"/>
    <p:sldId id="264" r:id="rId16"/>
    <p:sldId id="260" r:id="rId17"/>
    <p:sldId id="268" r:id="rId18"/>
    <p:sldId id="306" r:id="rId19"/>
    <p:sldId id="307" r:id="rId20"/>
    <p:sldId id="269" r:id="rId21"/>
    <p:sldId id="261" r:id="rId22"/>
    <p:sldId id="262" r:id="rId23"/>
    <p:sldId id="263" r:id="rId24"/>
    <p:sldId id="266" r:id="rId25"/>
    <p:sldId id="267" r:id="rId26"/>
    <p:sldId id="270" r:id="rId27"/>
    <p:sldId id="311" r:id="rId28"/>
    <p:sldId id="265" r:id="rId29"/>
    <p:sldId id="271" r:id="rId30"/>
    <p:sldId id="272" r:id="rId31"/>
    <p:sldId id="274" r:id="rId32"/>
    <p:sldId id="275" r:id="rId33"/>
    <p:sldId id="276" r:id="rId34"/>
    <p:sldId id="277" r:id="rId35"/>
    <p:sldId id="278" r:id="rId36"/>
    <p:sldId id="294" r:id="rId37"/>
    <p:sldId id="295" r:id="rId38"/>
    <p:sldId id="296" r:id="rId39"/>
    <p:sldId id="298" r:id="rId40"/>
    <p:sldId id="299" r:id="rId41"/>
    <p:sldId id="300" r:id="rId42"/>
    <p:sldId id="301" r:id="rId43"/>
    <p:sldId id="309" r:id="rId44"/>
    <p:sldId id="281" r:id="rId45"/>
    <p:sldId id="282" r:id="rId46"/>
    <p:sldId id="283" r:id="rId47"/>
    <p:sldId id="284" r:id="rId48"/>
    <p:sldId id="288" r:id="rId49"/>
    <p:sldId id="287" r:id="rId50"/>
    <p:sldId id="286" r:id="rId51"/>
    <p:sldId id="285" r:id="rId52"/>
    <p:sldId id="289" r:id="rId53"/>
    <p:sldId id="290" r:id="rId54"/>
    <p:sldId id="291" r:id="rId5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773-A6A4-4FB3-8BE6-D6C3FFF317EC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E7D2-CDEC-4D12-A85E-5886C7DCC6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773-A6A4-4FB3-8BE6-D6C3FFF317EC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E7D2-CDEC-4D12-A85E-5886C7DCC6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773-A6A4-4FB3-8BE6-D6C3FFF317EC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E7D2-CDEC-4D12-A85E-5886C7DCC6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773-A6A4-4FB3-8BE6-D6C3FFF317EC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E7D2-CDEC-4D12-A85E-5886C7DCC6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773-A6A4-4FB3-8BE6-D6C3FFF317EC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E7D2-CDEC-4D12-A85E-5886C7DCC6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773-A6A4-4FB3-8BE6-D6C3FFF317EC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E7D2-CDEC-4D12-A85E-5886C7DCC6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773-A6A4-4FB3-8BE6-D6C3FFF317EC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E7D2-CDEC-4D12-A85E-5886C7DCC6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773-A6A4-4FB3-8BE6-D6C3FFF317EC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E7D2-CDEC-4D12-A85E-5886C7DCC6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773-A6A4-4FB3-8BE6-D6C3FFF317EC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E7D2-CDEC-4D12-A85E-5886C7DCC6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773-A6A4-4FB3-8BE6-D6C3FFF317EC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E7D2-CDEC-4D12-A85E-5886C7DCC6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F773-A6A4-4FB3-8BE6-D6C3FFF317EC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E7D2-CDEC-4D12-A85E-5886C7DCC6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FF773-A6A4-4FB3-8BE6-D6C3FFF317EC}" type="datetimeFigureOut">
              <a:rPr lang="nl-NL" smtClean="0"/>
              <a:pPr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4E7D2-CDEC-4D12-A85E-5886C7DCC6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Digestie</a:t>
            </a:r>
            <a:r>
              <a:rPr lang="en-US" dirty="0" smtClean="0"/>
              <a:t> </a:t>
            </a:r>
            <a:r>
              <a:rPr lang="en-US" dirty="0" err="1" smtClean="0"/>
              <a:t>anatomie</a:t>
            </a:r>
            <a:r>
              <a:rPr lang="en-US" dirty="0" smtClean="0"/>
              <a:t> en </a:t>
            </a:r>
            <a:r>
              <a:rPr lang="en-US" dirty="0" err="1" smtClean="0"/>
              <a:t>fysiologie</a:t>
            </a:r>
            <a:endParaRPr lang="nl-NL" dirty="0"/>
          </a:p>
        </p:txBody>
      </p:sp>
      <p:pic>
        <p:nvPicPr>
          <p:cNvPr id="4" name="Tijdelijke aanduiding voor inhoud 3" descr="hond ruimt 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3249" y="1600200"/>
            <a:ext cx="6537502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Anatomie maagdarmkanaal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 descr="anatomie maagdarmstels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348880"/>
            <a:ext cx="4052292" cy="3310479"/>
          </a:xfrm>
        </p:spPr>
      </p:pic>
      <p:pic>
        <p:nvPicPr>
          <p:cNvPr id="1026" name="Picture 2" descr="https://www.mst.nl/stoma/wat_is_een_stoma/werking_maagdarmkanaal/werking_van_het_maagdarmkanaal.doc/werking_van_het_maagdarmkanaal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7" y="2564904"/>
            <a:ext cx="19526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Taak</a:t>
            </a:r>
            <a:r>
              <a:rPr lang="en-US" dirty="0" smtClean="0"/>
              <a:t> </a:t>
            </a:r>
            <a:r>
              <a:rPr lang="en-US" dirty="0" err="1" smtClean="0"/>
              <a:t>mondholte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Opname</a:t>
            </a:r>
            <a:r>
              <a:rPr lang="en-US" dirty="0" smtClean="0"/>
              <a:t> </a:t>
            </a:r>
            <a:r>
              <a:rPr lang="en-US" dirty="0" err="1" smtClean="0"/>
              <a:t>voer</a:t>
            </a:r>
            <a:endParaRPr lang="en-US" dirty="0" smtClean="0"/>
          </a:p>
          <a:p>
            <a:r>
              <a:rPr lang="en-US" dirty="0" err="1" smtClean="0"/>
              <a:t>Verkleinen</a:t>
            </a:r>
            <a:r>
              <a:rPr lang="en-US" dirty="0" smtClean="0"/>
              <a:t> </a:t>
            </a:r>
            <a:r>
              <a:rPr lang="en-US" dirty="0" err="1" smtClean="0"/>
              <a:t>voer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Maken</a:t>
            </a:r>
            <a:r>
              <a:rPr lang="en-US" dirty="0" smtClean="0"/>
              <a:t> van </a:t>
            </a:r>
            <a:r>
              <a:rPr lang="en-US" dirty="0" err="1" smtClean="0"/>
              <a:t>speeksel</a:t>
            </a:r>
            <a:endParaRPr lang="en-US" dirty="0" smtClean="0"/>
          </a:p>
          <a:p>
            <a:r>
              <a:rPr lang="en-US" dirty="0" smtClean="0"/>
              <a:t>Transport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smtClean="0"/>
              <a:t>de keel</a:t>
            </a:r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Gebitsformules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I= </a:t>
            </a:r>
            <a:r>
              <a:rPr lang="en-US" dirty="0" err="1" smtClean="0"/>
              <a:t>dentes</a:t>
            </a:r>
            <a:r>
              <a:rPr lang="en-US" dirty="0" smtClean="0"/>
              <a:t> </a:t>
            </a:r>
            <a:r>
              <a:rPr lang="en-US" dirty="0" err="1" smtClean="0"/>
              <a:t>incisivi</a:t>
            </a:r>
            <a:r>
              <a:rPr lang="en-US" dirty="0" smtClean="0"/>
              <a:t> = </a:t>
            </a:r>
            <a:r>
              <a:rPr lang="en-US" dirty="0" err="1" smtClean="0"/>
              <a:t>snijtanden</a:t>
            </a:r>
            <a:endParaRPr lang="en-US" dirty="0" smtClean="0"/>
          </a:p>
          <a:p>
            <a:r>
              <a:rPr lang="en-US" dirty="0" smtClean="0"/>
              <a:t>C= </a:t>
            </a:r>
            <a:r>
              <a:rPr lang="en-US" dirty="0" err="1" smtClean="0"/>
              <a:t>dentes</a:t>
            </a:r>
            <a:r>
              <a:rPr lang="en-US" dirty="0" smtClean="0"/>
              <a:t> </a:t>
            </a:r>
            <a:r>
              <a:rPr lang="en-US" dirty="0" err="1" smtClean="0"/>
              <a:t>canini</a:t>
            </a:r>
            <a:r>
              <a:rPr lang="en-US" dirty="0" smtClean="0"/>
              <a:t>= </a:t>
            </a:r>
            <a:r>
              <a:rPr lang="en-US" dirty="0" err="1" smtClean="0"/>
              <a:t>hoektanden</a:t>
            </a:r>
            <a:endParaRPr lang="en-US" dirty="0" smtClean="0"/>
          </a:p>
          <a:p>
            <a:r>
              <a:rPr lang="en-US" dirty="0" smtClean="0"/>
              <a:t>P=</a:t>
            </a:r>
            <a:r>
              <a:rPr lang="en-US" dirty="0" err="1" smtClean="0"/>
              <a:t>dentes</a:t>
            </a:r>
            <a:r>
              <a:rPr lang="en-US" dirty="0" smtClean="0"/>
              <a:t> </a:t>
            </a:r>
            <a:r>
              <a:rPr lang="en-US" dirty="0" err="1" smtClean="0"/>
              <a:t>premolaren</a:t>
            </a:r>
            <a:r>
              <a:rPr lang="en-US" dirty="0" smtClean="0"/>
              <a:t>= (</a:t>
            </a:r>
            <a:r>
              <a:rPr lang="en-US" dirty="0" err="1" smtClean="0"/>
              <a:t>voor</a:t>
            </a:r>
            <a:r>
              <a:rPr lang="en-US" dirty="0" smtClean="0"/>
              <a:t>) </a:t>
            </a:r>
            <a:r>
              <a:rPr lang="en-US" dirty="0" err="1" smtClean="0"/>
              <a:t>valse</a:t>
            </a:r>
            <a:r>
              <a:rPr lang="en-US" dirty="0" smtClean="0"/>
              <a:t> </a:t>
            </a:r>
            <a:r>
              <a:rPr lang="en-US" dirty="0" err="1" smtClean="0"/>
              <a:t>kiezen</a:t>
            </a:r>
            <a:endParaRPr lang="en-US" dirty="0" smtClean="0"/>
          </a:p>
          <a:p>
            <a:r>
              <a:rPr lang="en-US" dirty="0" smtClean="0"/>
              <a:t>M= </a:t>
            </a:r>
            <a:r>
              <a:rPr lang="en-US" dirty="0" err="1" smtClean="0"/>
              <a:t>dentes</a:t>
            </a:r>
            <a:r>
              <a:rPr lang="en-US" dirty="0" smtClean="0"/>
              <a:t> </a:t>
            </a:r>
            <a:r>
              <a:rPr lang="en-US" dirty="0" err="1" smtClean="0"/>
              <a:t>molaren</a:t>
            </a:r>
            <a:r>
              <a:rPr lang="en-US" dirty="0" smtClean="0"/>
              <a:t>= ware </a:t>
            </a:r>
            <a:r>
              <a:rPr lang="en-US" dirty="0" err="1" smtClean="0"/>
              <a:t>kiezen</a:t>
            </a: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gebitstekening 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692696"/>
            <a:ext cx="5024656" cy="5486924"/>
          </a:xfrm>
        </p:spPr>
      </p:pic>
      <p:pic>
        <p:nvPicPr>
          <p:cNvPr id="3074" name="Picture 2" descr="http://www.animaldoctor.be/images/tanden-ho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269557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Gebit</a:t>
            </a:r>
            <a:r>
              <a:rPr lang="en-US" dirty="0" smtClean="0"/>
              <a:t> </a:t>
            </a:r>
            <a:r>
              <a:rPr lang="en-US" dirty="0" err="1" smtClean="0"/>
              <a:t>hond</a:t>
            </a:r>
            <a:endParaRPr lang="nl-NL" dirty="0"/>
          </a:p>
        </p:txBody>
      </p:sp>
      <p:pic>
        <p:nvPicPr>
          <p:cNvPr id="4" name="Tijdelijke aanduiding voor inhoud 3" descr="gebitsformule hond compl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4535752" cy="429551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gebitsvormen</a:t>
            </a:r>
            <a:endParaRPr lang="nl-NL" dirty="0"/>
          </a:p>
        </p:txBody>
      </p:sp>
      <p:pic>
        <p:nvPicPr>
          <p:cNvPr id="4" name="Tijdelijke aanduiding voor inhoud 3" descr="gebitsvorme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5" y="2001044"/>
            <a:ext cx="2579538" cy="4825834"/>
          </a:xfrm>
        </p:spPr>
      </p:pic>
      <p:sp>
        <p:nvSpPr>
          <p:cNvPr id="1026" name="AutoShape 2" descr="data:image/jpeg;base64,/9j/4AAQSkZJRgABAQAAAQABAAD/2wCEAAkGBhAQDxAUEBQUEBUVFRUVFRcSFxcYFhQVFBUWFRQUFxUYHCceGBkjHBgWIC8gIycpLCwtFR4xNTAqNSYtLCkBCQoKDgwOGA8PGi0kHBwsLCwpLCw0LCwsLCksLCwsLCwsKSwsLCwpLCksLCwsLCwsKiwsLCwsKSwsLCwpLCwpKf/AABEIATMApAMBIgACEQEDEQH/xAAcAAEAAgMBAQEAAAAAAAAAAAAABQYBBAcDAgj/xABIEAACAQMCBAMFBAQKCAcAAAABAgMABBESIQUGEzEiQVEHMmFxgRQjQpEVUqHwJDNTYmNygpPB0RYXQ4OisdLxJURUc5Ky4f/EABgBAQEBAQEAAAAAAAAAAAAAAAABAwIE/8QAKhEBAAEDAwMCBQUAAAAAAAAAAAECEVEDEyESMUFSoWFxkbHhFCMyM4H/2gAMAwEAAhEDEQA/AO40pSgUpSgUpSgUpSgUpXyrZoPqlYzUZd8xQRuYw3VkAz04QZJB/WVc6B8WwKlxJ5ryubpI0Z5GVFUZZnIVVHqWOwqGaS/uPcCWKesgEs5H9QN04/qX+IFfcPLNqrq02bmTOVe6bqMG7/dq3gj93OEVe2aD5/0kaYfwKFroHtKSI7f+8YEuPjGrjavr9EXEo/hVwVB7x2v3S/1TLvKfmrJn0HapC8c+BFzlzjK/hUDLNny22HxYV6SFS6AsM5JC7ZYgf4Zz+X1D54fw6KBSsSKgJycDdj21M3dm27nJrarAFZqhSlKBSlKBSlKBSlKBSlKD5Kbg+nb619UrBNAzUPe8xormOFWuph3jhx4P/dkJCRfJjq9Aa1XvHv5GS3k6duhKyyxka5TuDHC34FBBDSd8ghcEFhNWVhHDGscKLGi9lUYA9fr8fOoIocCluPFeyNg/7C3dkhXvszrpkmOO+ohT+oK2Jokto44bZEiLtojVFAVPN5NIGPCoJ+J0jIzW1dcTjibS5xhC7HyVFIGWPlknA9cHHY1qS2yNdmR3GlYWg0EjAaVlkYEd9RVE8+2KDxs+NSTazGocBNaAbFhIxEAJJ2yq6ztkB129fSC4hgh6k0myFwZJCBqcsTIVyc7tkBfRQBtjNY5x59S3t2W2bGs9GNo1JZNGPtMqqdsRqVUfzyQcaTWvypZXnELKVbuFY0P3lq8yh9DE/d6YsqdKKq7nBcsTnBoLXwfiDzS3EjRFFEnQhJ1a3WPaQshGFHU1jOdwvwGfXhlqOrJIo8ILRrknJJfM8pJ9WCqB/R7bEAR3KfJJsnLtcyz5QIE9yFAoVcrECfFhV3J76j3Y1Z0QAADYDYD4UGRWaUqhSlKBSlKBSlKBSlKBSlKBXOva1zg9vEtrbHEsw8ZXdo4icAAfrOcqPgD5kVfb69SGKSSQ6UjVnYnyVQST+QNcq4bwgzcQiv7sMGcG6WJwNKaiI7GJmzswVHkJxgaMnsSZ3ErwCNuG2sUBcLNIYklcnU6SMqaYIx3PStxgKAd3THfe4cO5iSeaWONJNMaBmlZSIyWJAVCf4zZWJYbbDBOagrXl8Sp1iFk1E6HfI+7fLTSac5PWZj4QVBQRqdgVOvxbjK8OgCTFiH09Z8an1zHwooXCjRFG/YADTHsM0kbFrxhXWe5fC5U3LI2AwtYQ4tVbI8JkYPJv2yw8q5zP7TJXtZEZm6sqyqfCQsZmVzJIuCMkDRGmTt94x7qtSvBuVLzizzSyMkNtM2rUAwYKVjBihU4DKojSPWw0+AlQQxzcuDeyXh1s2pla5YHI65BUengUBT9QavTkvhS+ReTJL+4iubhOlawokcKZ2lWNQNO3vIXLuzfiZiNwTXZtq1r53jhcwp1HVD00GAC2MIuTsozjfyGao/BuVeMYeeS+KzP1V0urNEBgJG6xgqFbALDbbIyCc0+Q6EKzXnCpCgE5IABPqQNz3P8AzNelApSlApSlApSlApSlApSlApWDUXxvirRBI4FEs8uREhOFAGNUsh8okyMkbklVG5FBo8TX7Zdrb94YNE1wPKRzk28B9QMdVh8I/Jq3eI8uw3DAyDI1h3HlIFXSEfP4fh5+IdmbPtwThItoguoyOxLyyMAGllbd5DjYZ8gNgAANgK36CC47wmSYxhWY5kVt/diEYyGC4wWB3GrPiC/hzjWl5LjuHje7+9Cl3MRJMbSuVw7b5bSiqig7YznJNWevNCcDPfzxQfSqAMDavO6u44lLSOsajuzkKB9TtUZJxSSclbPTgbNO41RA9iIwCOqwPfBCg5ycjTX3FwWCImWQmVwCTLcNqKjuxGcJGPXSFG1QfVtzFbySIisSXzoJSRUk0jJ0SMoRzgE4BJwCfKpOoSCRZWF1MRHGgPQEh04V/CZn1dmYHCg9lb1YgTMaAdgBuTttuTkn5kkmg+qzSlUKUpQKUpQKUpQKUpQKVjFeN7dpFG8kh0ois7E+SqMk/lQR3MHMC2oRRh5piUgiLBdbAamYk+7GoBZm8gNsnAMBwdrgyyHqh5DpEspGFGQNIRDkDY+CLyDdSQsWVa5vac9RzXtzeXgJPTYQp48hBkx28ZAwpJ3d2xkAjB1EVu8lcSiSeKENJdzMpleWLDuZHXLpEe7MoYr1GIVWmuGLDbPN1dsgDBRr3Pnj/PbPz2rUW8CTdNn1yyanVB2SNSBnbOBuNz3Y4HoK1H7Qk09No1hmaaSCGN5VKnpYUySSDZEDnRtqyy6V1Gozl7ja29xIpZrydz98YcsZZz2jQntGmGVELBVRZJGI1JqXLOh3N2kSM8jKiqMszEAAepJqGET34BkDxW3kh1I9wPWQbFIj/JndvxYHhOUsnd0mvmUaWBihU5jjckhWLHeWXfAOAAT4RnxH4h4s93NpgJSFfflGjVrwD09LAlT4twyoQV884qonYolVVVQFVQAoUYAA2AAHYYqCvbr7VKIgA0Svh8n+PZD40APeJNix7FsJ+tUT7Q+c0sY1hjOJZFY+DAZY+3h8ld2IVSe3ibB04NY4BxiaWGOF5FS5uujAsaAqLSzOpjoG/wB66a2yTkZjJI8IMuOgy2i33ikAe3APTUjIlYhl6rDzQA+EeZ8X6prc5ck1Wdqck5hi3PcnQMk/Gt2NAqhVGAAAAPIDYCozlc4txH5wvLD2I2jkZU2Pqmg/2q6EvSlKBSlKBSlKBSlKBSlKBVK9r160fCZQufvXjiOP1WbLD4AhSv8Aaq6GoCWBb25IcBobVx4TustwVzlh2IjDDA38bHsUFQcd4bwqxg4c9zI8N3dy4iihdwEgabKrJKjbsyrqbVjSNO2caqnmmh4ZZ9DhZ+2XUkQlubmEhunBGyhyHGdA94KBuu7EZxm98NkjlaXiEoAjRHW2JHuW8eS849DIV1D+YkfbLVoezey6sF3dTIFlu55S4A2EaMUWMYOCB48nzJOc1e44d9mnuZJZERnEa6mEanTDGgOAp3CIvYL3PxNde9nHKV3YQlzaw9aTuZZyrqnhxHhIXC7gEjV3A9BU1w+OP7LY2iKIx1elIq4GBZZZ8476mijXPmsmfOrgKceBSeO8T6rIl2jWidpBIjPGw75WZA8Ljt4JUB8OcCtvinO1vawDowzyHGiFI7eVUZgp0RqSgGMDyzspx2xVrNRFkguLhp+6xa4ofTOQJpM+ZLDQD6I361LQPz9xiW9E8k93G8Us4IEk8ciac9zFqAxhcqMZIUnG+DVl5J4+i3EFrCGnZ7xCJpCw+7Qu7HQzHTlS40YHiyxJJCjttzaJKjJIqyKwwyuAykHuCDsap9hyFYxcRnKJpzFFIio7r02ZpkfRoIKqwABGSNiMAUtCLEl65vDHpIQRe8Um3k1A4D6Olp0/zixO2Bg5+OCMDPf6fd667j9foQ6x9Nvrmou75atZLhIoY1gEYDztBmNirZWOAsmDpfxEjPZB+sDVls7KOFAkSLGgzhUAVRk5OANtzvUhXvSlKoUpSgUpSgUpSgUpSg+ZXCqSewBJ+Q3qn9R04LFp8MlwkSkg7iS/lQSODvuDMzfSrbdQh0dTsGUqfkwxXF+L80XEf6HWaNo4bR0WTII6s1oY0nYKdyqA4UnuWb0FQdF5gBliews1UkxqkhO0UELeHS2NyzICFQDODk4G9bvJhJsYWIwX1yHHb7yV3z9dWfrVN4BfXMTpds33DKk91GoBJ+3apPtB074hVYE7e4jnyq38jSq3DrbQcqEKg7HIR2QEEd84oM/otV4msqkjXDKWTPgLq0CCUL5PowpPmFX0qdqJ4k2m6s2/WaWLPmNcZlH0+5/PFS1UaPGbxo4W0buxEcY9ZH8KZ9ACck+QBr2sbRYoo4191FVR8lAA/wCVaLt1b1V2KwJrPwllysZ+YRZf7wVI3F0kalpGWNR3ZyFA+p2oPWoXiNwtvcpNJtHIghdzssbBi0RY+Sksy58iV9dphZAQCDkHcEbgg9iDWrxWZliOkAsxVF1bqGkYICw81GckeeMVBH8t3CyPeupVwbkgOpBDBYYQMEEg43X6fnOVAWpktJoopJDLFLkRs4RSkwGrp+AAFXGoqMbFCNwQBPZqjNKxms0ClKUClKUClKUClKUA1WeaeFxTTWouFDwyLPbMCcENMI5I2DZ2OYMAjfUy4qzVo8ZsDPA6KQrHBRiMhZEYPG2PPDKp+lBC8Dglt7yaKeQT64Y2ifQELRwsyMHUeEuOpHkqFB1DwitzlqEQG5t1AVYpi0ajYLFMolUAeSh2lUDsNBA7VrXV68sEd1Gh6tuzdSFfE5wClzbjG5b8S/rFIz516X06JJBexkNG6pFKw7GGVg0MufRXb5aZXPlUG/zBatJbP0wWddMsYH4pIWWVF+rKB9a2rO9SWJJIyGR1Dqw7FWGQfyr28qpfHLn9Hw3UOGaO4SY2gQEt9okV2e2AUHGWJdSdt3BwFFBOctHVC0//AKl2nGf5NgFhz/uljrw4eI7+QzsBJChZLcMoKtg4kuBnvk5VT+qpIPjrj3N/MHFwGtLr7lERVMcShVdFA31LnUmBuAceRFefJlwlvdW6Sl1Roi87QyyR9ASsogkbQ4GVDRFtjgTeIeE1OfK8OxvG3DtTRrrtMl2RB47bOWd41HvxZ3KDdcsRkeEanE+duHSSWyLdQn70SMQ40qsalxqPYEnTgd/yOJJuV43UrPJPcKRjTLKQuN8grHpD/wBoE7CuC8Ku24XxMPJsLWVwy5ILqmY3VTjBOliRkgbdxVtKP0L9ptbqLGqG4iYgd0kRjkYHmCc4/ZXh/ovAu8fUifGOoksmv4AlmIcDyVwwHpW1Bw+3LCZYo9bAHXoXWQQMePGfTzrYhu43LhGVih0uFIJRsA6WA7HBBwfWgxZxusah26jAYLaQur46QcA/L9le9KVQpSlApSlApSlApSlApSlBA8VU2sr3SajGV/hKLv4UHhuFXzdFGGA3ZAO5RQYKXmWytkcK8V1azh2VImRmRpSTJGyltoXLE5OAhLBsAjTb+L8OS5t5oXzpljeNsbHDqVOPjvXB7IcQ4Rc3cKFxIg6mgIjQzRA/eTyatxGY1x4SDqKgnw4qHDp4tr+2SJp7x3hC6XaCOJ2hA912eRGaVMbNJjORqK4JK4k5SuHeO4tOIyOxX351jmQoy94wgVVB2OBsSqk6sYrjXBedbyydjbSCJGYt0d3hXJJ0rG5yuO2xB289qlIOfr6FzdQmOFZGUNCkRW3lkXJlIVmOGCmMsyEZMgHcZpzheMu13PBkvLfoX8ay+WSRltOAJlK40Oc74xgkgZG55pxHkaXhk69CJLqOWRQrTgNGSfDFBOgACjW5bXkhmSIELgk3rhnOE5MKT2x6rwLOyW7B2jRttTxyaGXfIwNRyCKlG5ktCCJG6ecgieN4x6EHqKBVj4uUVw7ih4eIobpyYWysEzgqy6Dho5l/Cg20yHbSVDEEAtV+L8Iin4rLPCuTI0cMEqkMhuXjZZXCYw/SiDSFs41Rhe+am73i0Fu5+zTRXQnK2/T6yPJAz5VNA1EtFqPiTBIzkbDAuUVmqxqijSFUIunYqANI0+m1I4VCckzKtrJCrF1tZpLdS3vdOIgxA+uEZRnzAB86ofsVtJnurq4bXpIw7ahoeR26mkrjLEBi2rO2rH4qvl3L9inkYRSvFLFGqiBGkIli1qEKr7upDGAx2+7IJG1Z5K4C1nbCMosWFjGlDlSyxrrc4/Gzl8kkkgLv2ACx0rVjvNSuVBOGKruPGRscfDVld/1Se29bQoFKUoFKUoFKUoFKUoFKUoMVF8Z4ClxoYMYpU9yRQrY3DaWVhh01KraT5qCCCAalaYoOftwFOotvcwxwAqixyqBIlywIMqszAMjsi6dB79SUqzHcbc/L/D4CouYWEcWWR2XVBgbnKpkIctIfGBkyvp74FvurVJEZHUMrDBB/fv55+FRf8JtxgKbyMdt1E6j0OohZvnlW2GdRyaXlLIm2WWLqzEA3N9MscQHiEUSgiLLKTqVIw8pOQCWwO4qehdl1HLaVAjjU93YHBcnvudh8AT57REV9ZLIQkslg5OWR1MSEk5bwSoYtRPdk3PfPnVhtrqOQZRlkHqhDD9lRXpEpwNRycbkbDPngeleaXeZHXGyAZbP4jvp+i6T/AGhXnxHiSQLlioZjpjUnBkc+6igAkkn0Bx3qAhvLl4jE0Idyw+0GGeNyobJkxq0nfBQDYgfEUG/zNzOljCsrRSzqzKPuV1aQxA1E/UYHmSAK1rjnW2ACtIsDPqEZlIwdBVHbAPZXYp5glGO6jNTqRo6JqTAGlgrqPCV3XbsCDjHpita6ktI2jEhhRiCqB9AJX8SrncjcbD1oPmyubcnRHIpEIwVDA6dsamOSc9xv56u/epOov9CW7SCVVAy3UPTOlJJB7sjhf4xh5asjO/fBqUoFKUqhSlKBSlKBSlKBSlKBSlKBWMVmlB8NGCCDuD3B7HPcEVHz8t2jnLQQk+uhQf8A5AZzUnSggX5KtC5kxKr6SmtZ5wwVu6g9TZfh2pZ8pJCipDPcxIvZVkBHx95Sd6nqUEQ/B7jJK3k4HkCluQPqYc/mafYb0DHXhkH9JActt5lJQP8AhqXoalhBWyXURJFtB4veMEpTONs6GjAJwPM/WvY8yIm08c1v8ZIyyfMyRF0H1byqWxTFB4217HKoaNlkU9mRgyn5EbV7ZqMuOX4WZnQGCQ95ITocn+djwv8AJwwrBuLmH31+0oM5eMASAfGLs39g5P6vqErSvOCUOqsM4IBGQVOCM7qwBB+BGa9KoUpSgUpSgUpSgUqtXPtAskd0LtqRihGg7spwQM99wfyr4HtEsyNuod8bRnbbO9Zb1GWuzqYWilVVvaPZA4+9PcfxZ7j50HtIsvPqj/dn0z2Gf+9N2jK7GphaqVV/9Yllk7ybHG6EeWfOsr7Q7I9jIds7Rt27/v8AI03qMmxqYWelVY+0WzAz97/dn8/h5fnWD7SLLfeQ49Ez549frTeoybGphaqVVj7SLH1k/u2/cfWvr/WJY7+KTb+jb1A/xzTeoybGphZ6VVz7RrEEAtIM/wBG374r6/1i2G3jff8Ao3+Hw+IpvUZTZ1MLNSqyfaHYZ99/7uT/AKa3OG832lxKI4nLMQSAUYe7udyMVY1KZ7Sk6VcczCapSlaMylKUClKUCvkmvqte9l0RSN+qjH8gTUlYVb2dJlbyX+UuGOxz5a/X+fj6VcMVWPZ3GBYqwz45JG3GM4bQDj4hQfrVorjS/hDTW/sljFMVmlaMmMUxWaUGMUxWaUGMUxWaEUGMUxWaUGMUxWaUClKUClKUClKUCo3mOJ3s7lYgWdonCgdySpGBUlWMVJi6xNpu5ffrLaJwhMtCw1sw1EeIyocMBnYgkYx2JG1dQFUH2kD+EWXx1jY4OzxkD5d/yq/CsNKLVVR8np1p6qKKs3+7NKUr0PKUpSgUpSgUpSgUpSgUpSgUpSgUpSgUpSgUpSgoHtOl0vab/wApnHpqj379vpVpTmqyP/mIhntlwCfoa3LzhsM2OrGkuO3UVWxnGcah8B+QrSn5Tsn96FPXbIx27aSMdhWPRVFUzTPdv10TTFNV+G1Fxm2b3Zom+Tqf8a2UuUPZlPyIqty+zjh7f7Nl/quwA+ma1n9l1lnKNLH/AFWXtttup9P21f3PgW0p8z9PyuGaaqpbezZRjpXMyYz6Z/4Sv7iviXka9HucQl/tNJ/1mnVqY9zo0/V7Lvmmaox5Z4wg8F6H+DEj9pRv3NebWXH4+0kUvyKH47l0X5VNyv0m1TPaqF+rGaocd3x9Maokfv5RH/6uDXz/AKT8ZXJezUjJ91JP8GY/s/8Axuz6ZNifEx9V/wA0qhH2g3aDMti4HnjqDHr70dZHtVTOGt3G2ffX9mQM+f5U3qfN4/w/T6mPeF8pVMh9qNofeSZfmqEds9w9b9vz/YuVAdgTgDMb9yQBk49SKRrUT5czoakeFkpWBWa2ZFKUoFKUoFKUoFKUoMVmlKBSlKBilKUDFMUpQK+HiVveAPzGf+dfdKDUbhNuc5hiOe+UXf8AZXhFy1ZqystvCrKcqRGoKnvkHGx+NSVKll6pKUpVQpSlApSqzz1zJJZQw9ERh5pkhDzkiKLUGYyOQRsAvb/sQsuazmqhwO94olxEl10LuGVXIntVKiJlGQHBJBVuwI8617nmHiF3eXMHDRBHHbEJLNcBm1SkZMaKvp5k/s2qC6SSBQSxCgAkknAAG5JPkK+ba5SRFeNg6MAyspBVlYZBBHcEVUf01cz8L4l9qhNvNDHcxtp1aHKwlhJExGSpBH+dVrl/jPGbfhUE8cVqbaCLOhi4mkhTu+fdBwCfj386cjrGaVX7/mOT9Hx3NrA9y0qxGOJe+ZsYLn8KrnJPwqIi5n4hbXdpFxCO203TmNGtmfMbhQQGD+8CSBkYxmlxds1mq5zFxe9SaGCxgWV3RpGlm1CGNVIGCV7sSe2fKvLljmaaW4uLW7jSO4gCMTCxaN0k91hndT2yCT3oLRmlUjhPOd7eXcsVvbR9KG4aOaZ5Djpq5XCrgEykAnG4G2e9elxzbez3U8PDreKZbchZpZ5CiF8HMcekEkjzJ2GDt2yFzpmqtytzg91HeNcxC0NtIySDXr0hEDOS2kdt+3lUaOdOISRfa4bEGzAL+KXFzJEMEypHjSBjUdJOTjbvS4vEkyrp1MBqOlckDJ3OB6nY7fCvuue+0DjGpODXEC9dTdRyRqpAaTMTFAufM5x8M1KWvNV7FcQR8QtUgS4bRFJDL1VWTBKxy+FcE4OCNtqC2dQZxkZxnGd8euPSvqq0bmH9NBOl979i1dbWf4vrH7vp9u++r6VC8u8XvX41epJAVTRAHHWVlgVVlMbgY8XU8wO3nnFXkX+lKUClKUCq3ztdPHHETbC8ty+LldJd0jxkSIg97BG/7mrJWDQcq4BbWx4pbNwaO4hiGv7ZqWRLcoRlFCyfjJJwB2x86lbHig4Td8QW8SQR3E7XMMscbOjB1JeNtOdLKRjB752roGKYoKaeKXN7wzibvCYkeO4FqpVlleLokK7LnYs2cY8voT9QwsOXApVif0bjTjxZ+y9sHzzVwxWaDmXGprmHgnCQjTQREW6XbxK3VihMeCRtld8ZOPT1xVdkSwW9sJ7FLu4SK4Q3N1MJ3XxMoVcuu5GSdgMYA3zt24isBcdqcHLm3OV//wCJdK/uLiztOirQ/Zy6iaTI1h3jUtkdtPpjtnfw9n0UMXF7roxTwwzQgwGdZcy9NgZJC8gzuTkZP+VdPeIHuAfnvX1ikWOVR9nMRWO/1AjN/dEZGCRld/lURwHj9vwqfiFvfN9nMl1LcxO6tomjmwRpIBywxgiui4qr3fL9+k8z21xE8cp19O8jeUQtjB6RVxpXt4ewoiv8vSHiVvx8wZQ3EzpGD4TtbRomr01YGc+pqv2k3C1s1WW44gLhU0NZ9aYSdUZBiWILjSTt2IwfpXT+WOXfscUgZzNLLI800hGNcr4yQv4VAAAHwqW6C5zgZ9cDP50VzrmfRYxcAzE0ccM66o8mVox0WyMgeNlBY7DJ07Vtcf4/b8SksbeycXLC6gnkMeSsMUJLszt+EnGAO+/530p+zt8K+Y4FXOkBc98ADPzoKrGCeYJM9hYJjt3M7ZPr61r8Fv4o+PcTjkdUeZLQxKxAMnThfXoHnjfb4H44umgZzgZ7Z+HpXz0F1BiASOxwMj5Gg9KUpQKVjFKDNKUoFKUoFKUoFKUoFKUoF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data:image/jpeg;base64,/9j/4AAQSkZJRgABAQAAAQABAAD/2wCEAAkGBhAQDxAUEBQUEBUVFRUVFRcSFxcYFhQVFBUWFRQUFxUYHCceGBkjHBgWIC8gIycpLCwtFR4xNTAqNSYtLCkBCQoKDgwOGA8PGi0kHBwsLCwpLCw0LCwsLCksLCwsLCwsKSwsLCwpLCksLCwsLCwsKiwsLCwsKSwsLCwpLCwpKf/AABEIATMApAMBIgACEQEDEQH/xAAcAAEAAgMBAQEAAAAAAAAAAAAABQYBBAcDAgj/xABIEAACAQMCBAMFBAQKCAcAAAABAgMABBESIQUGEzEiQVEHMmFxgRQjQpEVUqHwJDNTYmNygpPB0RYXQ4OisdLxJURUc5Ky4f/EABgBAQEBAQEAAAAAAAAAAAAAAAABAwIE/8QAKhEBAAEDAwMCBQUAAAAAAAAAAAECEVEDEyESMUFSoWFxkbHhFCMyM4H/2gAMAwEAAhEDEQA/AO40pSgUpSgUpSgUpSgUpXyrZoPqlYzUZd8xQRuYw3VkAz04QZJB/WVc6B8WwKlxJ5ryubpI0Z5GVFUZZnIVVHqWOwqGaS/uPcCWKesgEs5H9QN04/qX+IFfcPLNqrq02bmTOVe6bqMG7/dq3gj93OEVe2aD5/0kaYfwKFroHtKSI7f+8YEuPjGrjavr9EXEo/hVwVB7x2v3S/1TLvKfmrJn0HapC8c+BFzlzjK/hUDLNny22HxYV6SFS6AsM5JC7ZYgf4Zz+X1D54fw6KBSsSKgJycDdj21M3dm27nJrarAFZqhSlKBSlKBSlKBSlKBSlKD5Kbg+nb619UrBNAzUPe8xormOFWuph3jhx4P/dkJCRfJjq9Aa1XvHv5GS3k6duhKyyxka5TuDHC34FBBDSd8ghcEFhNWVhHDGscKLGi9lUYA9fr8fOoIocCluPFeyNg/7C3dkhXvszrpkmOO+ohT+oK2Jokto44bZEiLtojVFAVPN5NIGPCoJ+J0jIzW1dcTjibS5xhC7HyVFIGWPlknA9cHHY1qS2yNdmR3GlYWg0EjAaVlkYEd9RVE8+2KDxs+NSTazGocBNaAbFhIxEAJJ2yq6ztkB129fSC4hgh6k0myFwZJCBqcsTIVyc7tkBfRQBtjNY5x59S3t2W2bGs9GNo1JZNGPtMqqdsRqVUfzyQcaTWvypZXnELKVbuFY0P3lq8yh9DE/d6YsqdKKq7nBcsTnBoLXwfiDzS3EjRFFEnQhJ1a3WPaQshGFHU1jOdwvwGfXhlqOrJIo8ILRrknJJfM8pJ9WCqB/R7bEAR3KfJJsnLtcyz5QIE9yFAoVcrECfFhV3J76j3Y1Z0QAADYDYD4UGRWaUqhSlKBSlKBSlKBSlKBSlKBXOva1zg9vEtrbHEsw8ZXdo4icAAfrOcqPgD5kVfb69SGKSSQ6UjVnYnyVQST+QNcq4bwgzcQiv7sMGcG6WJwNKaiI7GJmzswVHkJxgaMnsSZ3ErwCNuG2sUBcLNIYklcnU6SMqaYIx3PStxgKAd3THfe4cO5iSeaWONJNMaBmlZSIyWJAVCf4zZWJYbbDBOagrXl8Sp1iFk1E6HfI+7fLTSac5PWZj4QVBQRqdgVOvxbjK8OgCTFiH09Z8an1zHwooXCjRFG/YADTHsM0kbFrxhXWe5fC5U3LI2AwtYQ4tVbI8JkYPJv2yw8q5zP7TJXtZEZm6sqyqfCQsZmVzJIuCMkDRGmTt94x7qtSvBuVLzizzSyMkNtM2rUAwYKVjBihU4DKojSPWw0+AlQQxzcuDeyXh1s2pla5YHI65BUengUBT9QavTkvhS+ReTJL+4iubhOlawokcKZ2lWNQNO3vIXLuzfiZiNwTXZtq1r53jhcwp1HVD00GAC2MIuTsozjfyGao/BuVeMYeeS+KzP1V0urNEBgJG6xgqFbALDbbIyCc0+Q6EKzXnCpCgE5IABPqQNz3P8AzNelApSlApSlApSlApSlApSlApWDUXxvirRBI4FEs8uREhOFAGNUsh8okyMkbklVG5FBo8TX7Zdrb94YNE1wPKRzk28B9QMdVh8I/Jq3eI8uw3DAyDI1h3HlIFXSEfP4fh5+IdmbPtwThItoguoyOxLyyMAGllbd5DjYZ8gNgAANgK36CC47wmSYxhWY5kVt/diEYyGC4wWB3GrPiC/hzjWl5LjuHje7+9Cl3MRJMbSuVw7b5bSiqig7YznJNWevNCcDPfzxQfSqAMDavO6u44lLSOsajuzkKB9TtUZJxSSclbPTgbNO41RA9iIwCOqwPfBCg5ycjTX3FwWCImWQmVwCTLcNqKjuxGcJGPXSFG1QfVtzFbySIisSXzoJSRUk0jJ0SMoRzgE4BJwCfKpOoSCRZWF1MRHGgPQEh04V/CZn1dmYHCg9lb1YgTMaAdgBuTttuTkn5kkmg+qzSlUKUpQKUpQKUpQKUpQKVjFeN7dpFG8kh0ois7E+SqMk/lQR3MHMC2oRRh5piUgiLBdbAamYk+7GoBZm8gNsnAMBwdrgyyHqh5DpEspGFGQNIRDkDY+CLyDdSQsWVa5vac9RzXtzeXgJPTYQp48hBkx28ZAwpJ3d2xkAjB1EVu8lcSiSeKENJdzMpleWLDuZHXLpEe7MoYr1GIVWmuGLDbPN1dsgDBRr3Pnj/PbPz2rUW8CTdNn1yyanVB2SNSBnbOBuNz3Y4HoK1H7Qk09No1hmaaSCGN5VKnpYUySSDZEDnRtqyy6V1Gozl7ja29xIpZrydz98YcsZZz2jQntGmGVELBVRZJGI1JqXLOh3N2kSM8jKiqMszEAAepJqGET34BkDxW3kh1I9wPWQbFIj/JndvxYHhOUsnd0mvmUaWBihU5jjckhWLHeWXfAOAAT4RnxH4h4s93NpgJSFfflGjVrwD09LAlT4twyoQV884qonYolVVVQFVQAoUYAA2AAHYYqCvbr7VKIgA0Svh8n+PZD40APeJNix7FsJ+tUT7Q+c0sY1hjOJZFY+DAZY+3h8ld2IVSe3ibB04NY4BxiaWGOF5FS5uujAsaAqLSzOpjoG/wB66a2yTkZjJI8IMuOgy2i33ikAe3APTUjIlYhl6rDzQA+EeZ8X6prc5ck1Wdqck5hi3PcnQMk/Gt2NAqhVGAAAAPIDYCozlc4txH5wvLD2I2jkZU2Pqmg/2q6EvSlKBSlKBSlKBSlKBSlKBVK9r160fCZQufvXjiOP1WbLD4AhSv8Aaq6GoCWBb25IcBobVx4TustwVzlh2IjDDA38bHsUFQcd4bwqxg4c9zI8N3dy4iihdwEgabKrJKjbsyrqbVjSNO2caqnmmh4ZZ9DhZ+2XUkQlubmEhunBGyhyHGdA94KBuu7EZxm98NkjlaXiEoAjRHW2JHuW8eS849DIV1D+YkfbLVoezey6sF3dTIFlu55S4A2EaMUWMYOCB48nzJOc1e44d9mnuZJZERnEa6mEanTDGgOAp3CIvYL3PxNde9nHKV3YQlzaw9aTuZZyrqnhxHhIXC7gEjV3A9BU1w+OP7LY2iKIx1elIq4GBZZZ8476mijXPmsmfOrgKceBSeO8T6rIl2jWidpBIjPGw75WZA8Ljt4JUB8OcCtvinO1vawDowzyHGiFI7eVUZgp0RqSgGMDyzspx2xVrNRFkguLhp+6xa4ofTOQJpM+ZLDQD6I361LQPz9xiW9E8k93G8Us4IEk8ciac9zFqAxhcqMZIUnG+DVl5J4+i3EFrCGnZ7xCJpCw+7Qu7HQzHTlS40YHiyxJJCjttzaJKjJIqyKwwyuAykHuCDsap9hyFYxcRnKJpzFFIio7r02ZpkfRoIKqwABGSNiMAUtCLEl65vDHpIQRe8Um3k1A4D6Olp0/zixO2Bg5+OCMDPf6fd667j9foQ6x9Nvrmou75atZLhIoY1gEYDztBmNirZWOAsmDpfxEjPZB+sDVls7KOFAkSLGgzhUAVRk5OANtzvUhXvSlKoUpSgUpSgUpSgUpSg+ZXCqSewBJ+Q3qn9R04LFp8MlwkSkg7iS/lQSODvuDMzfSrbdQh0dTsGUqfkwxXF+L80XEf6HWaNo4bR0WTII6s1oY0nYKdyqA4UnuWb0FQdF5gBliews1UkxqkhO0UELeHS2NyzICFQDODk4G9bvJhJsYWIwX1yHHb7yV3z9dWfrVN4BfXMTpds33DKk91GoBJ+3apPtB074hVYE7e4jnyq38jSq3DrbQcqEKg7HIR2QEEd84oM/otV4msqkjXDKWTPgLq0CCUL5PowpPmFX0qdqJ4k2m6s2/WaWLPmNcZlH0+5/PFS1UaPGbxo4W0buxEcY9ZH8KZ9ACck+QBr2sbRYoo4191FVR8lAA/wCVaLt1b1V2KwJrPwllysZ+YRZf7wVI3F0kalpGWNR3ZyFA+p2oPWoXiNwtvcpNJtHIghdzssbBi0RY+Sksy58iV9dphZAQCDkHcEbgg9iDWrxWZliOkAsxVF1bqGkYICw81GckeeMVBH8t3CyPeupVwbkgOpBDBYYQMEEg43X6fnOVAWpktJoopJDLFLkRs4RSkwGrp+AAFXGoqMbFCNwQBPZqjNKxms0ClKUClKUClKUClKUA1WeaeFxTTWouFDwyLPbMCcENMI5I2DZ2OYMAjfUy4qzVo8ZsDPA6KQrHBRiMhZEYPG2PPDKp+lBC8Dglt7yaKeQT64Y2ifQELRwsyMHUeEuOpHkqFB1DwitzlqEQG5t1AVYpi0ajYLFMolUAeSh2lUDsNBA7VrXV68sEd1Gh6tuzdSFfE5wClzbjG5b8S/rFIz516X06JJBexkNG6pFKw7GGVg0MufRXb5aZXPlUG/zBatJbP0wWddMsYH4pIWWVF+rKB9a2rO9SWJJIyGR1Dqw7FWGQfyr28qpfHLn9Hw3UOGaO4SY2gQEt9okV2e2AUHGWJdSdt3BwFFBOctHVC0//AKl2nGf5NgFhz/uljrw4eI7+QzsBJChZLcMoKtg4kuBnvk5VT+qpIPjrj3N/MHFwGtLr7lERVMcShVdFA31LnUmBuAceRFefJlwlvdW6Sl1Roi87QyyR9ASsogkbQ4GVDRFtjgTeIeE1OfK8OxvG3DtTRrrtMl2RB47bOWd41HvxZ3KDdcsRkeEanE+duHSSWyLdQn70SMQ40qsalxqPYEnTgd/yOJJuV43UrPJPcKRjTLKQuN8grHpD/wBoE7CuC8Ku24XxMPJsLWVwy5ILqmY3VTjBOliRkgbdxVtKP0L9ptbqLGqG4iYgd0kRjkYHmCc4/ZXh/ovAu8fUifGOoksmv4AlmIcDyVwwHpW1Bw+3LCZYo9bAHXoXWQQMePGfTzrYhu43LhGVih0uFIJRsA6WA7HBBwfWgxZxusah26jAYLaQur46QcA/L9le9KVQpSlApSlApSlApSlApSlBA8VU2sr3SajGV/hKLv4UHhuFXzdFGGA3ZAO5RQYKXmWytkcK8V1azh2VImRmRpSTJGyltoXLE5OAhLBsAjTb+L8OS5t5oXzpljeNsbHDqVOPjvXB7IcQ4Rc3cKFxIg6mgIjQzRA/eTyatxGY1x4SDqKgnw4qHDp4tr+2SJp7x3hC6XaCOJ2hA912eRGaVMbNJjORqK4JK4k5SuHeO4tOIyOxX351jmQoy94wgVVB2OBsSqk6sYrjXBedbyydjbSCJGYt0d3hXJJ0rG5yuO2xB289qlIOfr6FzdQmOFZGUNCkRW3lkXJlIVmOGCmMsyEZMgHcZpzheMu13PBkvLfoX8ay+WSRltOAJlK40Oc74xgkgZG55pxHkaXhk69CJLqOWRQrTgNGSfDFBOgACjW5bXkhmSIELgk3rhnOE5MKT2x6rwLOyW7B2jRttTxyaGXfIwNRyCKlG5ktCCJG6ecgieN4x6EHqKBVj4uUVw7ih4eIobpyYWysEzgqy6Dho5l/Cg20yHbSVDEEAtV+L8Iin4rLPCuTI0cMEqkMhuXjZZXCYw/SiDSFs41Rhe+am73i0Fu5+zTRXQnK2/T6yPJAz5VNA1EtFqPiTBIzkbDAuUVmqxqijSFUIunYqANI0+m1I4VCckzKtrJCrF1tZpLdS3vdOIgxA+uEZRnzAB86ofsVtJnurq4bXpIw7ahoeR26mkrjLEBi2rO2rH4qvl3L9inkYRSvFLFGqiBGkIli1qEKr7upDGAx2+7IJG1Z5K4C1nbCMosWFjGlDlSyxrrc4/Gzl8kkkgLv2ACx0rVjvNSuVBOGKruPGRscfDVld/1Se29bQoFKUoFKUoFKUoFKUoFKUoMVF8Z4ClxoYMYpU9yRQrY3DaWVhh01KraT5qCCCAalaYoOftwFOotvcwxwAqixyqBIlywIMqszAMjsi6dB79SUqzHcbc/L/D4CouYWEcWWR2XVBgbnKpkIctIfGBkyvp74FvurVJEZHUMrDBB/fv55+FRf8JtxgKbyMdt1E6j0OohZvnlW2GdRyaXlLIm2WWLqzEA3N9MscQHiEUSgiLLKTqVIw8pOQCWwO4qehdl1HLaVAjjU93YHBcnvudh8AT57REV9ZLIQkslg5OWR1MSEk5bwSoYtRPdk3PfPnVhtrqOQZRlkHqhDD9lRXpEpwNRycbkbDPngeleaXeZHXGyAZbP4jvp+i6T/AGhXnxHiSQLlioZjpjUnBkc+6igAkkn0Bx3qAhvLl4jE0Idyw+0GGeNyobJkxq0nfBQDYgfEUG/zNzOljCsrRSzqzKPuV1aQxA1E/UYHmSAK1rjnW2ACtIsDPqEZlIwdBVHbAPZXYp5glGO6jNTqRo6JqTAGlgrqPCV3XbsCDjHpita6ktI2jEhhRiCqB9AJX8SrncjcbD1oPmyubcnRHIpEIwVDA6dsamOSc9xv56u/epOov9CW7SCVVAy3UPTOlJJB7sjhf4xh5asjO/fBqUoFKUqhSlKBSlKBSlKBSlKBSlKBWMVmlB8NGCCDuD3B7HPcEVHz8t2jnLQQk+uhQf8A5AZzUnSggX5KtC5kxKr6SmtZ5wwVu6g9TZfh2pZ8pJCipDPcxIvZVkBHx95Sd6nqUEQ/B7jJK3k4HkCluQPqYc/mafYb0DHXhkH9JActt5lJQP8AhqXoalhBWyXURJFtB4veMEpTONs6GjAJwPM/WvY8yIm08c1v8ZIyyfMyRF0H1byqWxTFB4217HKoaNlkU9mRgyn5EbV7ZqMuOX4WZnQGCQ95ITocn+djwv8AJwwrBuLmH31+0oM5eMASAfGLs39g5P6vqErSvOCUOqsM4IBGQVOCM7qwBB+BGa9KoUpSgUpSgUpSgUqtXPtAskd0LtqRihGg7spwQM99wfyr4HtEsyNuod8bRnbbO9Zb1GWuzqYWilVVvaPZA4+9PcfxZ7j50HtIsvPqj/dn0z2Gf+9N2jK7GphaqVV/9Yllk7ybHG6EeWfOsr7Q7I9jIds7Rt27/v8AI03qMmxqYWelVY+0WzAz97/dn8/h5fnWD7SLLfeQ49Ez549frTeoybGphaqVVj7SLH1k/u2/cfWvr/WJY7+KTb+jb1A/xzTeoybGphZ6VVz7RrEEAtIM/wBG374r6/1i2G3jff8Ao3+Hw+IpvUZTZ1MLNSqyfaHYZ99/7uT/AKa3OG832lxKI4nLMQSAUYe7udyMVY1KZ7Sk6VcczCapSlaMylKUClKUCvkmvqte9l0RSN+qjH8gTUlYVb2dJlbyX+UuGOxz5a/X+fj6VcMVWPZ3GBYqwz45JG3GM4bQDj4hQfrVorjS/hDTW/sljFMVmlaMmMUxWaUGMUxWaUGMUxWaEUGMUxWaUGMUxWaUClKUClKUClKUCo3mOJ3s7lYgWdonCgdySpGBUlWMVJi6xNpu5ffrLaJwhMtCw1sw1EeIyocMBnYgkYx2JG1dQFUH2kD+EWXx1jY4OzxkD5d/yq/CsNKLVVR8np1p6qKKs3+7NKUr0PKUpSgUpSgUpSgUpSgUpSgUpSgUpSgUpSgUpSgoHtOl0vab/wApnHpqj379vpVpTmqyP/mIhntlwCfoa3LzhsM2OrGkuO3UVWxnGcah8B+QrSn5Tsn96FPXbIx27aSMdhWPRVFUzTPdv10TTFNV+G1Fxm2b3Zom+Tqf8a2UuUPZlPyIqty+zjh7f7Nl/quwA+ma1n9l1lnKNLH/AFWXtttup9P21f3PgW0p8z9PyuGaaqpbezZRjpXMyYz6Z/4Sv7iviXka9HucQl/tNJ/1mnVqY9zo0/V7Lvmmaox5Z4wg8F6H+DEj9pRv3NebWXH4+0kUvyKH47l0X5VNyv0m1TPaqF+rGaocd3x9Maokfv5RH/6uDXz/AKT8ZXJezUjJ91JP8GY/s/8Axuz6ZNifEx9V/wA0qhH2g3aDMti4HnjqDHr70dZHtVTOGt3G2ffX9mQM+f5U3qfN4/w/T6mPeF8pVMh9qNofeSZfmqEds9w9b9vz/YuVAdgTgDMb9yQBk49SKRrUT5czoakeFkpWBWa2ZFKUoFKUoFKUoFKUoMVmlKBSlKBilKUDFMUpQK+HiVveAPzGf+dfdKDUbhNuc5hiOe+UXf8AZXhFy1ZqystvCrKcqRGoKnvkHGx+NSVKll6pKUpVQpSlApSqzz1zJJZQw9ERh5pkhDzkiKLUGYyOQRsAvb/sQsuazmqhwO94olxEl10LuGVXIntVKiJlGQHBJBVuwI8617nmHiF3eXMHDRBHHbEJLNcBm1SkZMaKvp5k/s2qC6SSBQSxCgAkknAAG5JPkK+ba5SRFeNg6MAyspBVlYZBBHcEVUf01cz8L4l9qhNvNDHcxtp1aHKwlhJExGSpBH+dVrl/jPGbfhUE8cVqbaCLOhi4mkhTu+fdBwCfj386cjrGaVX7/mOT9Hx3NrA9y0qxGOJe+ZsYLn8KrnJPwqIi5n4hbXdpFxCO203TmNGtmfMbhQQGD+8CSBkYxmlxds1mq5zFxe9SaGCxgWV3RpGlm1CGNVIGCV7sSe2fKvLljmaaW4uLW7jSO4gCMTCxaN0k91hndT2yCT3oLRmlUjhPOd7eXcsVvbR9KG4aOaZ5Djpq5XCrgEykAnG4G2e9elxzbez3U8PDreKZbchZpZ5CiF8HMcekEkjzJ2GDt2yFzpmqtytzg91HeNcxC0NtIySDXr0hEDOS2kdt+3lUaOdOISRfa4bEGzAL+KXFzJEMEypHjSBjUdJOTjbvS4vEkyrp1MBqOlckDJ3OB6nY7fCvuue+0DjGpODXEC9dTdRyRqpAaTMTFAufM5x8M1KWvNV7FcQR8QtUgS4bRFJDL1VWTBKxy+FcE4OCNtqC2dQZxkZxnGd8euPSvqq0bmH9NBOl979i1dbWf4vrH7vp9u++r6VC8u8XvX41epJAVTRAHHWVlgVVlMbgY8XU8wO3nnFXkX+lKUClKUCq3ztdPHHETbC8ty+LldJd0jxkSIg97BG/7mrJWDQcq4BbWx4pbNwaO4hiGv7ZqWRLcoRlFCyfjJJwB2x86lbHig4Td8QW8SQR3E7XMMscbOjB1JeNtOdLKRjB752roGKYoKaeKXN7wzibvCYkeO4FqpVlleLokK7LnYs2cY8voT9QwsOXApVif0bjTjxZ+y9sHzzVwxWaDmXGprmHgnCQjTQREW6XbxK3VihMeCRtld8ZOPT1xVdkSwW9sJ7FLu4SK4Q3N1MJ3XxMoVcuu5GSdgMYA3zt24isBcdqcHLm3OV//wCJdK/uLiztOirQ/Zy6iaTI1h3jUtkdtPpjtnfw9n0UMXF7roxTwwzQgwGdZcy9NgZJC8gzuTkZP+VdPeIHuAfnvX1ikWOVR9nMRWO/1AjN/dEZGCRld/lURwHj9vwqfiFvfN9nMl1LcxO6tomjmwRpIBywxgiui4qr3fL9+k8z21xE8cp19O8jeUQtjB6RVxpXt4ewoiv8vSHiVvx8wZQ3EzpGD4TtbRomr01YGc+pqv2k3C1s1WW44gLhU0NZ9aYSdUZBiWILjSTt2IwfpXT+WOXfscUgZzNLLI800hGNcr4yQv4VAAAHwqW6C5zgZ9cDP50VzrmfRYxcAzE0ccM66o8mVox0WyMgeNlBY7DJ07Vtcf4/b8SksbeycXLC6gnkMeSsMUJLszt+EnGAO+/530p+zt8K+Y4FXOkBc98ADPzoKrGCeYJM9hYJjt3M7ZPr61r8Fv4o+PcTjkdUeZLQxKxAMnThfXoHnjfb4H44umgZzgZ7Z+HpXz0F1BiASOxwMj5Gg9KUpQKVjFKDNKUoFKUoFKUoFKUoFKUoF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data:image/jpeg;base64,/9j/4AAQSkZJRgABAQAAAQABAAD/2wCEAAkGBhAQDxAUEBQUEBUVFRUVFRcSFxcYFhQVFBUWFRQUFxUYHCceGBkjHBgWIC8gIycpLCwtFR4xNTAqNSYtLCkBCQoKDgwOGA8PGi0kHBwsLCwpLCw0LCwsLCksLCwsLCwsKSwsLCwpLCksLCwsLCwsKiwsLCwsKSwsLCwpLCwpKf/AABEIATMApAMBIgACEQEDEQH/xAAcAAEAAgMBAQEAAAAAAAAAAAAABQYBBAcDAgj/xABIEAACAQMCBAMFBAQKCAcAAAABAgMABBESIQUGEzEiQVEHMmFxgRQjQpEVUqHwJDNTYmNygpPB0RYXQ4OisdLxJURUc5Ky4f/EABgBAQEBAQEAAAAAAAAAAAAAAAABAwIE/8QAKhEBAAEDAwMCBQUAAAAAAAAAAAECEVEDEyESMUFSoWFxkbHhFCMyM4H/2gAMAwEAAhEDEQA/AO40pSgUpSgUpSgUpSgUpXyrZoPqlYzUZd8xQRuYw3VkAz04QZJB/WVc6B8WwKlxJ5ryubpI0Z5GVFUZZnIVVHqWOwqGaS/uPcCWKesgEs5H9QN04/qX+IFfcPLNqrq02bmTOVe6bqMG7/dq3gj93OEVe2aD5/0kaYfwKFroHtKSI7f+8YEuPjGrjavr9EXEo/hVwVB7x2v3S/1TLvKfmrJn0HapC8c+BFzlzjK/hUDLNny22HxYV6SFS6AsM5JC7ZYgf4Zz+X1D54fw6KBSsSKgJycDdj21M3dm27nJrarAFZqhSlKBSlKBSlKBSlKBSlKD5Kbg+nb619UrBNAzUPe8xormOFWuph3jhx4P/dkJCRfJjq9Aa1XvHv5GS3k6duhKyyxka5TuDHC34FBBDSd8ghcEFhNWVhHDGscKLGi9lUYA9fr8fOoIocCluPFeyNg/7C3dkhXvszrpkmOO+ohT+oK2Jokto44bZEiLtojVFAVPN5NIGPCoJ+J0jIzW1dcTjibS5xhC7HyVFIGWPlknA9cHHY1qS2yNdmR3GlYWg0EjAaVlkYEd9RVE8+2KDxs+NSTazGocBNaAbFhIxEAJJ2yq6ztkB129fSC4hgh6k0myFwZJCBqcsTIVyc7tkBfRQBtjNY5x59S3t2W2bGs9GNo1JZNGPtMqqdsRqVUfzyQcaTWvypZXnELKVbuFY0P3lq8yh9DE/d6YsqdKKq7nBcsTnBoLXwfiDzS3EjRFFEnQhJ1a3WPaQshGFHU1jOdwvwGfXhlqOrJIo8ILRrknJJfM8pJ9WCqB/R7bEAR3KfJJsnLtcyz5QIE9yFAoVcrECfFhV3J76j3Y1Z0QAADYDYD4UGRWaUqhSlKBSlKBSlKBSlKBSlKBXOva1zg9vEtrbHEsw8ZXdo4icAAfrOcqPgD5kVfb69SGKSSQ6UjVnYnyVQST+QNcq4bwgzcQiv7sMGcG6WJwNKaiI7GJmzswVHkJxgaMnsSZ3ErwCNuG2sUBcLNIYklcnU6SMqaYIx3PStxgKAd3THfe4cO5iSeaWONJNMaBmlZSIyWJAVCf4zZWJYbbDBOagrXl8Sp1iFk1E6HfI+7fLTSac5PWZj4QVBQRqdgVOvxbjK8OgCTFiH09Z8an1zHwooXCjRFG/YADTHsM0kbFrxhXWe5fC5U3LI2AwtYQ4tVbI8JkYPJv2yw8q5zP7TJXtZEZm6sqyqfCQsZmVzJIuCMkDRGmTt94x7qtSvBuVLzizzSyMkNtM2rUAwYKVjBihU4DKojSPWw0+AlQQxzcuDeyXh1s2pla5YHI65BUengUBT9QavTkvhS+ReTJL+4iubhOlawokcKZ2lWNQNO3vIXLuzfiZiNwTXZtq1r53jhcwp1HVD00GAC2MIuTsozjfyGao/BuVeMYeeS+KzP1V0urNEBgJG6xgqFbALDbbIyCc0+Q6EKzXnCpCgE5IABPqQNz3P8AzNelApSlApSlApSlApSlApSlApWDUXxvirRBI4FEs8uREhOFAGNUsh8okyMkbklVG5FBo8TX7Zdrb94YNE1wPKRzk28B9QMdVh8I/Jq3eI8uw3DAyDI1h3HlIFXSEfP4fh5+IdmbPtwThItoguoyOxLyyMAGllbd5DjYZ8gNgAANgK36CC47wmSYxhWY5kVt/diEYyGC4wWB3GrPiC/hzjWl5LjuHje7+9Cl3MRJMbSuVw7b5bSiqig7YznJNWevNCcDPfzxQfSqAMDavO6u44lLSOsajuzkKB9TtUZJxSSclbPTgbNO41RA9iIwCOqwPfBCg5ycjTX3FwWCImWQmVwCTLcNqKjuxGcJGPXSFG1QfVtzFbySIisSXzoJSRUk0jJ0SMoRzgE4BJwCfKpOoSCRZWF1MRHGgPQEh04V/CZn1dmYHCg9lb1YgTMaAdgBuTttuTkn5kkmg+qzSlUKUpQKUpQKUpQKUpQKVjFeN7dpFG8kh0ois7E+SqMk/lQR3MHMC2oRRh5piUgiLBdbAamYk+7GoBZm8gNsnAMBwdrgyyHqh5DpEspGFGQNIRDkDY+CLyDdSQsWVa5vac9RzXtzeXgJPTYQp48hBkx28ZAwpJ3d2xkAjB1EVu8lcSiSeKENJdzMpleWLDuZHXLpEe7MoYr1GIVWmuGLDbPN1dsgDBRr3Pnj/PbPz2rUW8CTdNn1yyanVB2SNSBnbOBuNz3Y4HoK1H7Qk09No1hmaaSCGN5VKnpYUySSDZEDnRtqyy6V1Gozl7ja29xIpZrydz98YcsZZz2jQntGmGVELBVRZJGI1JqXLOh3N2kSM8jKiqMszEAAepJqGET34BkDxW3kh1I9wPWQbFIj/JndvxYHhOUsnd0mvmUaWBihU5jjckhWLHeWXfAOAAT4RnxH4h4s93NpgJSFfflGjVrwD09LAlT4twyoQV884qonYolVVVQFVQAoUYAA2AAHYYqCvbr7VKIgA0Svh8n+PZD40APeJNix7FsJ+tUT7Q+c0sY1hjOJZFY+DAZY+3h8ld2IVSe3ibB04NY4BxiaWGOF5FS5uujAsaAqLSzOpjoG/wB66a2yTkZjJI8IMuOgy2i33ikAe3APTUjIlYhl6rDzQA+EeZ8X6prc5ck1Wdqck5hi3PcnQMk/Gt2NAqhVGAAAAPIDYCozlc4txH5wvLD2I2jkZU2Pqmg/2q6EvSlKBSlKBSlKBSlKBSlKBVK9r160fCZQufvXjiOP1WbLD4AhSv8Aaq6GoCWBb25IcBobVx4TustwVzlh2IjDDA38bHsUFQcd4bwqxg4c9zI8N3dy4iihdwEgabKrJKjbsyrqbVjSNO2caqnmmh4ZZ9DhZ+2XUkQlubmEhunBGyhyHGdA94KBuu7EZxm98NkjlaXiEoAjRHW2JHuW8eS849DIV1D+YkfbLVoezey6sF3dTIFlu55S4A2EaMUWMYOCB48nzJOc1e44d9mnuZJZERnEa6mEanTDGgOAp3CIvYL3PxNde9nHKV3YQlzaw9aTuZZyrqnhxHhIXC7gEjV3A9BU1w+OP7LY2iKIx1elIq4GBZZZ8476mijXPmsmfOrgKceBSeO8T6rIl2jWidpBIjPGw75WZA8Ljt4JUB8OcCtvinO1vawDowzyHGiFI7eVUZgp0RqSgGMDyzspx2xVrNRFkguLhp+6xa4ofTOQJpM+ZLDQD6I361LQPz9xiW9E8k93G8Us4IEk8ciac9zFqAxhcqMZIUnG+DVl5J4+i3EFrCGnZ7xCJpCw+7Qu7HQzHTlS40YHiyxJJCjttzaJKjJIqyKwwyuAykHuCDsap9hyFYxcRnKJpzFFIio7r02ZpkfRoIKqwABGSNiMAUtCLEl65vDHpIQRe8Um3k1A4D6Olp0/zixO2Bg5+OCMDPf6fd667j9foQ6x9Nvrmou75atZLhIoY1gEYDztBmNirZWOAsmDpfxEjPZB+sDVls7KOFAkSLGgzhUAVRk5OANtzvUhXvSlKoUpSgUpSgUpSgUpSg+ZXCqSewBJ+Q3qn9R04LFp8MlwkSkg7iS/lQSODvuDMzfSrbdQh0dTsGUqfkwxXF+L80XEf6HWaNo4bR0WTII6s1oY0nYKdyqA4UnuWb0FQdF5gBliews1UkxqkhO0UELeHS2NyzICFQDODk4G9bvJhJsYWIwX1yHHb7yV3z9dWfrVN4BfXMTpds33DKk91GoBJ+3apPtB074hVYE7e4jnyq38jSq3DrbQcqEKg7HIR2QEEd84oM/otV4msqkjXDKWTPgLq0CCUL5PowpPmFX0qdqJ4k2m6s2/WaWLPmNcZlH0+5/PFS1UaPGbxo4W0buxEcY9ZH8KZ9ACck+QBr2sbRYoo4191FVR8lAA/wCVaLt1b1V2KwJrPwllysZ+YRZf7wVI3F0kalpGWNR3ZyFA+p2oPWoXiNwtvcpNJtHIghdzssbBi0RY+Sksy58iV9dphZAQCDkHcEbgg9iDWrxWZliOkAsxVF1bqGkYICw81GckeeMVBH8t3CyPeupVwbkgOpBDBYYQMEEg43X6fnOVAWpktJoopJDLFLkRs4RSkwGrp+AAFXGoqMbFCNwQBPZqjNKxms0ClKUClKUClKUClKUA1WeaeFxTTWouFDwyLPbMCcENMI5I2DZ2OYMAjfUy4qzVo8ZsDPA6KQrHBRiMhZEYPG2PPDKp+lBC8Dglt7yaKeQT64Y2ifQELRwsyMHUeEuOpHkqFB1DwitzlqEQG5t1AVYpi0ajYLFMolUAeSh2lUDsNBA7VrXV68sEd1Gh6tuzdSFfE5wClzbjG5b8S/rFIz516X06JJBexkNG6pFKw7GGVg0MufRXb5aZXPlUG/zBatJbP0wWddMsYH4pIWWVF+rKB9a2rO9SWJJIyGR1Dqw7FWGQfyr28qpfHLn9Hw3UOGaO4SY2gQEt9okV2e2AUHGWJdSdt3BwFFBOctHVC0//AKl2nGf5NgFhz/uljrw4eI7+QzsBJChZLcMoKtg4kuBnvk5VT+qpIPjrj3N/MHFwGtLr7lERVMcShVdFA31LnUmBuAceRFefJlwlvdW6Sl1Roi87QyyR9ASsogkbQ4GVDRFtjgTeIeE1OfK8OxvG3DtTRrrtMl2RB47bOWd41HvxZ3KDdcsRkeEanE+duHSSWyLdQn70SMQ40qsalxqPYEnTgd/yOJJuV43UrPJPcKRjTLKQuN8grHpD/wBoE7CuC8Ku24XxMPJsLWVwy5ILqmY3VTjBOliRkgbdxVtKP0L9ptbqLGqG4iYgd0kRjkYHmCc4/ZXh/ovAu8fUifGOoksmv4AlmIcDyVwwHpW1Bw+3LCZYo9bAHXoXWQQMePGfTzrYhu43LhGVih0uFIJRsA6WA7HBBwfWgxZxusah26jAYLaQur46QcA/L9le9KVQpSlApSlApSlApSlApSlBA8VU2sr3SajGV/hKLv4UHhuFXzdFGGA3ZAO5RQYKXmWytkcK8V1azh2VImRmRpSTJGyltoXLE5OAhLBsAjTb+L8OS5t5oXzpljeNsbHDqVOPjvXB7IcQ4Rc3cKFxIg6mgIjQzRA/eTyatxGY1x4SDqKgnw4qHDp4tr+2SJp7x3hC6XaCOJ2hA912eRGaVMbNJjORqK4JK4k5SuHeO4tOIyOxX351jmQoy94wgVVB2OBsSqk6sYrjXBedbyydjbSCJGYt0d3hXJJ0rG5yuO2xB289qlIOfr6FzdQmOFZGUNCkRW3lkXJlIVmOGCmMsyEZMgHcZpzheMu13PBkvLfoX8ay+WSRltOAJlK40Oc74xgkgZG55pxHkaXhk69CJLqOWRQrTgNGSfDFBOgACjW5bXkhmSIELgk3rhnOE5MKT2x6rwLOyW7B2jRttTxyaGXfIwNRyCKlG5ktCCJG6ecgieN4x6EHqKBVj4uUVw7ih4eIobpyYWysEzgqy6Dho5l/Cg20yHbSVDEEAtV+L8Iin4rLPCuTI0cMEqkMhuXjZZXCYw/SiDSFs41Rhe+am73i0Fu5+zTRXQnK2/T6yPJAz5VNA1EtFqPiTBIzkbDAuUVmqxqijSFUIunYqANI0+m1I4VCckzKtrJCrF1tZpLdS3vdOIgxA+uEZRnzAB86ofsVtJnurq4bXpIw7ahoeR26mkrjLEBi2rO2rH4qvl3L9inkYRSvFLFGqiBGkIli1qEKr7upDGAx2+7IJG1Z5K4C1nbCMosWFjGlDlSyxrrc4/Gzl8kkkgLv2ACx0rVjvNSuVBOGKruPGRscfDVld/1Se29bQoFKUoFKUoFKUoFKUoFKUoMVF8Z4ClxoYMYpU9yRQrY3DaWVhh01KraT5qCCCAalaYoOftwFOotvcwxwAqixyqBIlywIMqszAMjsi6dB79SUqzHcbc/L/D4CouYWEcWWR2XVBgbnKpkIctIfGBkyvp74FvurVJEZHUMrDBB/fv55+FRf8JtxgKbyMdt1E6j0OohZvnlW2GdRyaXlLIm2WWLqzEA3N9MscQHiEUSgiLLKTqVIw8pOQCWwO4qehdl1HLaVAjjU93YHBcnvudh8AT57REV9ZLIQkslg5OWR1MSEk5bwSoYtRPdk3PfPnVhtrqOQZRlkHqhDD9lRXpEpwNRycbkbDPngeleaXeZHXGyAZbP4jvp+i6T/AGhXnxHiSQLlioZjpjUnBkc+6igAkkn0Bx3qAhvLl4jE0Idyw+0GGeNyobJkxq0nfBQDYgfEUG/zNzOljCsrRSzqzKPuV1aQxA1E/UYHmSAK1rjnW2ACtIsDPqEZlIwdBVHbAPZXYp5glGO6jNTqRo6JqTAGlgrqPCV3XbsCDjHpita6ktI2jEhhRiCqB9AJX8SrncjcbD1oPmyubcnRHIpEIwVDA6dsamOSc9xv56u/epOov9CW7SCVVAy3UPTOlJJB7sjhf4xh5asjO/fBqUoFKUqhSlKBSlKBSlKBSlKBSlKBWMVmlB8NGCCDuD3B7HPcEVHz8t2jnLQQk+uhQf8A5AZzUnSggX5KtC5kxKr6SmtZ5wwVu6g9TZfh2pZ8pJCipDPcxIvZVkBHx95Sd6nqUEQ/B7jJK3k4HkCluQPqYc/mafYb0DHXhkH9JActt5lJQP8AhqXoalhBWyXURJFtB4veMEpTONs6GjAJwPM/WvY8yIm08c1v8ZIyyfMyRF0H1byqWxTFB4217HKoaNlkU9mRgyn5EbV7ZqMuOX4WZnQGCQ95ITocn+djwv8AJwwrBuLmH31+0oM5eMASAfGLs39g5P6vqErSvOCUOqsM4IBGQVOCM7qwBB+BGa9KoUpSgUpSgUpSgUqtXPtAskd0LtqRihGg7spwQM99wfyr4HtEsyNuod8bRnbbO9Zb1GWuzqYWilVVvaPZA4+9PcfxZ7j50HtIsvPqj/dn0z2Gf+9N2jK7GphaqVV/9Yllk7ybHG6EeWfOsr7Q7I9jIds7Rt27/v8AI03qMmxqYWelVY+0WzAz97/dn8/h5fnWD7SLLfeQ49Ez549frTeoybGphaqVVj7SLH1k/u2/cfWvr/WJY7+KTb+jb1A/xzTeoybGphZ6VVz7RrEEAtIM/wBG374r6/1i2G3jff8Ao3+Hw+IpvUZTZ1MLNSqyfaHYZ99/7uT/AKa3OG832lxKI4nLMQSAUYe7udyMVY1KZ7Sk6VcczCapSlaMylKUClKUCvkmvqte9l0RSN+qjH8gTUlYVb2dJlbyX+UuGOxz5a/X+fj6VcMVWPZ3GBYqwz45JG3GM4bQDj4hQfrVorjS/hDTW/sljFMVmlaMmMUxWaUGMUxWaUGMUxWaEUGMUxWaUGMUxWaUClKUClKUClKUCo3mOJ3s7lYgWdonCgdySpGBUlWMVJi6xNpu5ffrLaJwhMtCw1sw1EeIyocMBnYgkYx2JG1dQFUH2kD+EWXx1jY4OzxkD5d/yq/CsNKLVVR8np1p6qKKs3+7NKUr0PKUpSgUpSgUpSgUpSgUpSgUpSgUpSgUpSgUpSgoHtOl0vab/wApnHpqj379vpVpTmqyP/mIhntlwCfoa3LzhsM2OrGkuO3UVWxnGcah8B+QrSn5Tsn96FPXbIx27aSMdhWPRVFUzTPdv10TTFNV+G1Fxm2b3Zom+Tqf8a2UuUPZlPyIqty+zjh7f7Nl/quwA+ma1n9l1lnKNLH/AFWXtttup9P21f3PgW0p8z9PyuGaaqpbezZRjpXMyYz6Z/4Sv7iviXka9HucQl/tNJ/1mnVqY9zo0/V7Lvmmaox5Z4wg8F6H+DEj9pRv3NebWXH4+0kUvyKH47l0X5VNyv0m1TPaqF+rGaocd3x9Maokfv5RH/6uDXz/AKT8ZXJezUjJ91JP8GY/s/8Axuz6ZNifEx9V/wA0qhH2g3aDMti4HnjqDHr70dZHtVTOGt3G2ffX9mQM+f5U3qfN4/w/T6mPeF8pVMh9qNofeSZfmqEds9w9b9vz/YuVAdgTgDMb9yQBk49SKRrUT5czoakeFkpWBWa2ZFKUoFKUoFKUoFKUoMVmlKBSlKBilKUDFMUpQK+HiVveAPzGf+dfdKDUbhNuc5hiOe+UXf8AZXhFy1ZqystvCrKcqRGoKnvkHGx+NSVKll6pKUpVQpSlApSqzz1zJJZQw9ERh5pkhDzkiKLUGYyOQRsAvb/sQsuazmqhwO94olxEl10LuGVXIntVKiJlGQHBJBVuwI8617nmHiF3eXMHDRBHHbEJLNcBm1SkZMaKvp5k/s2qC6SSBQSxCgAkknAAG5JPkK+ba5SRFeNg6MAyspBVlYZBBHcEVUf01cz8L4l9qhNvNDHcxtp1aHKwlhJExGSpBH+dVrl/jPGbfhUE8cVqbaCLOhi4mkhTu+fdBwCfj386cjrGaVX7/mOT9Hx3NrA9y0qxGOJe+ZsYLn8KrnJPwqIi5n4hbXdpFxCO203TmNGtmfMbhQQGD+8CSBkYxmlxds1mq5zFxe9SaGCxgWV3RpGlm1CGNVIGCV7sSe2fKvLljmaaW4uLW7jSO4gCMTCxaN0k91hndT2yCT3oLRmlUjhPOd7eXcsVvbR9KG4aOaZ5Djpq5XCrgEykAnG4G2e9elxzbez3U8PDreKZbchZpZ5CiF8HMcekEkjzJ2GDt2yFzpmqtytzg91HeNcxC0NtIySDXr0hEDOS2kdt+3lUaOdOISRfa4bEGzAL+KXFzJEMEypHjSBjUdJOTjbvS4vEkyrp1MBqOlckDJ3OB6nY7fCvuue+0DjGpODXEC9dTdRyRqpAaTMTFAufM5x8M1KWvNV7FcQR8QtUgS4bRFJDL1VWTBKxy+FcE4OCNtqC2dQZxkZxnGd8euPSvqq0bmH9NBOl979i1dbWf4vrH7vp9u++r6VC8u8XvX41epJAVTRAHHWVlgVVlMbgY8XU8wO3nnFXkX+lKUClKUCq3ztdPHHETbC8ty+LldJd0jxkSIg97BG/7mrJWDQcq4BbWx4pbNwaO4hiGv7ZqWRLcoRlFCyfjJJwB2x86lbHig4Td8QW8SQR3E7XMMscbOjB1JeNtOdLKRjB752roGKYoKaeKXN7wzibvCYkeO4FqpVlleLokK7LnYs2cY8voT9QwsOXApVif0bjTjxZ+y9sHzzVwxWaDmXGprmHgnCQjTQREW6XbxK3VihMeCRtld8ZOPT1xVdkSwW9sJ7FLu4SK4Q3N1MJ3XxMoVcuu5GSdgMYA3zt24isBcdqcHLm3OV//wCJdK/uLiztOirQ/Zy6iaTI1h3jUtkdtPpjtnfw9n0UMXF7roxTwwzQgwGdZcy9NgZJC8gzuTkZP+VdPeIHuAfnvX1ikWOVR9nMRWO/1AjN/dEZGCRld/lURwHj9vwqfiFvfN9nMl1LcxO6tomjmwRpIBywxgiui4qr3fL9+k8z21xE8cp19O8jeUQtjB6RVxpXt4ewoiv8vSHiVvx8wZQ3EzpGD4TtbRomr01YGc+pqv2k3C1s1WW44gLhU0NZ9aYSdUZBiWILjSTt2IwfpXT+WOXfscUgZzNLLI800hGNcr4yQv4VAAAHwqW6C5zgZ9cDP50VzrmfRYxcAzE0ccM66o8mVox0WyMgeNlBY7DJ07Vtcf4/b8SksbeycXLC6gnkMeSsMUJLszt+EnGAO+/530p+zt8K+Y4FXOkBc98ADPzoKrGCeYJM9hYJjt3M7ZPr61r8Fv4o+PcTjkdUeZLQxKxAMnThfXoHnjfb4H44umgZzgZ7Z+HpXz0F1BiASOxwMj5Gg9KUpQKVjFKDNKUoFKUoFKUoFKUoFKUoF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2" name="Picture 8" descr="http://herdershonden.tripod.com/images/schaargeb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286000" cy="4267200"/>
          </a:xfrm>
          <a:prstGeom prst="rect">
            <a:avLst/>
          </a:prstGeom>
          <a:noFill/>
        </p:spPr>
      </p:pic>
      <p:pic>
        <p:nvPicPr>
          <p:cNvPr id="1034" name="Picture 10" descr="http://herdershonden.tripod.com/images/bovenvoorbij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060848"/>
            <a:ext cx="2376264" cy="3541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herdershonden.tripod.com/images/voorbij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4"/>
            <a:ext cx="2895600" cy="4305301"/>
          </a:xfrm>
          <a:prstGeom prst="rect">
            <a:avLst/>
          </a:prstGeom>
          <a:noFill/>
        </p:spPr>
      </p:pic>
      <p:pic>
        <p:nvPicPr>
          <p:cNvPr id="60420" name="Picture 4" descr="http://herdershonden.tripod.com/images/tanggeb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1981200" cy="4152901"/>
          </a:xfrm>
          <a:prstGeom prst="rect">
            <a:avLst/>
          </a:prstGeom>
          <a:noFill/>
        </p:spPr>
      </p:pic>
      <p:pic>
        <p:nvPicPr>
          <p:cNvPr id="60422" name="Picture 6" descr="http://herdershonden.tripod.com/images/bovenvoorbij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412776"/>
            <a:ext cx="2952750" cy="4400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Gebit</a:t>
            </a:r>
            <a:r>
              <a:rPr lang="en-US" dirty="0" smtClean="0"/>
              <a:t> </a:t>
            </a:r>
            <a:r>
              <a:rPr lang="en-US" dirty="0" err="1" smtClean="0"/>
              <a:t>kat</a:t>
            </a:r>
            <a:endParaRPr lang="nl-NL" dirty="0"/>
          </a:p>
        </p:txBody>
      </p:sp>
      <p:pic>
        <p:nvPicPr>
          <p:cNvPr id="4" name="Tijdelijke aanduiding voor inhoud 3" descr="gebitsformule kat compl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4308500" cy="382977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Gebit</a:t>
            </a:r>
            <a:r>
              <a:rPr lang="en-US" dirty="0" smtClean="0"/>
              <a:t> </a:t>
            </a:r>
            <a:r>
              <a:rPr lang="en-US" dirty="0" err="1" smtClean="0"/>
              <a:t>kat</a:t>
            </a:r>
            <a:endParaRPr lang="nl-NL" dirty="0"/>
          </a:p>
        </p:txBody>
      </p:sp>
      <p:pic>
        <p:nvPicPr>
          <p:cNvPr id="4" name="Tijdelijke aanduiding voor inhoud 3" descr="Gebit van kat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3450523" cy="2808312"/>
          </a:xfrm>
        </p:spPr>
      </p:pic>
      <p:pic>
        <p:nvPicPr>
          <p:cNvPr id="14338" name="Picture 2" descr="http://www.cattery-free.nl/images/Gebit%20k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68046"/>
            <a:ext cx="3168352" cy="2860443"/>
          </a:xfrm>
          <a:prstGeom prst="rect">
            <a:avLst/>
          </a:prstGeom>
          <a:noFill/>
        </p:spPr>
      </p:pic>
      <p:pic>
        <p:nvPicPr>
          <p:cNvPr id="14340" name="Picture 4" descr="http://pawpeds.com/pawacademy/health/teeth/c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09120"/>
            <a:ext cx="2228850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gebit-k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628800"/>
            <a:ext cx="5619557" cy="4525963"/>
          </a:xfrm>
        </p:spPr>
      </p:pic>
      <p:sp>
        <p:nvSpPr>
          <p:cNvPr id="19458" name="AutoShape 2" descr="data:image/jpeg;base64,/9j/4AAQSkZJRgABAQAAAQABAAD/2wCEAAkGBhQSERQUExQVFRUWFxQWFxYYGBUXGhQXGBgVFhcYFxgYHCYeGhkkGhQUHy8gIycpLCwsFR4xNTAqNSYrLCkBCQoKDgwOGg8PGikcHBwsLCwpKSwpLCwpKSksLCwpLCwpLCkpLCwsKSksLCwpLCksLCksLCksLCksLCwsKSwpLP/AABEIAQMAwgMBIgACEQEDEQH/xAAcAAACAgMBAQAAAAAAAAAAAAAEBQMGAAIHAQj/xABBEAABAwIDBgMGBAQGAQQDAAABAAIRAyEEBTESQVFhcYEGkaETIrHB0fAHMlLhFEKi8RUjYnKCkrIzVJPCQ1OD/8QAGgEAAwEBAQEAAAAAAAAAAAAAAAECAwQFBv/EACIRAQEAAgICAwADAQAAAAAAAAABAhEhMQMSBEFRInGBE//aAAwDAQACEQMRAD8Aq4G7yPH91rWwYeCCFFTrRYogYjz+KihUszyc0yY0SwHsV0CvRFQXVOzbLTTdyTlFjRrfaCDZ40PFS5ViNh5Y/R1jO4oKhXg3/cJnVwvtWS384/qCtILMMH7N5bu1HRRsZLTyTJ/+fSH/AOxnunnw87jqluFd7wB32QE2Ws949F5mZuOiLwdOHOHJQ5nS94dAkZcshSvpLUU0BpsrZzLImhhC7QaI3G4MhlMRc+v3KATbNlrCbY3KDTa0neJQD6MIAWFildTUZagPFixYgNgV6CtF6gJAVIx8FQArbaQDIZi79RWIDaWJ7LS5PFrKFlY/e5MNibj75FCYvD2lvdTYo0wjwRzQ2LwAqAg67lDg3mOaMo1ZU01OzHKHMMgWXmEquZsndKt1VgcSI1v5pdWyUkO2RzVRKOvgT/61PeIe0fHqNeyW5lgDtCo0Wf73R2/1XRPDmSEUJNxrHyXp8PtDXtgFriXN/wBJ4I2elJo4TaLXcR8iszHA2BPD5qxUsG1uyDq0+ilq5NtA2sUrVTEhyzw8Hsdx1HRFt8HH3RFzfp1XRck8L7NJpIjj03KWrgtkVHboDW90vYaUHC5EGdDr0Wj8vDq5dA2WAQFY83wJ93YMAB0k7+CTvYdhwH8t3HrcpbPRXm9L2z2ToNw0AQmMyJsk8Nykax4uURTxkiCLkwE+YSuY3KyCGwluJwsGFdKtYCztSohhqb3G0w2FUpWKO+moyFcG+H2uJLrb1XcXgjt7LRKaQKxS1qBaYOo1WoYgNVtC9dqvQboDF4vdgrEB0h+Htts03z/Lydy4FRGnO6+8cR96IjC1NkyOhB0I4Hkpa9EFpezQajeydx4tO53mmZaylFxoi6OCvfR2/mtMOz3huBN+R+7eSa1YDNkkTxCigu9iGuvuPmD9hPaOEY732dC1VfH48m2piOq9wVfE6spuM9YKWr9KXvKsOW7TTdu6NWrXNsvqQfZ35cQkWA8S1aLv82kW+fqrLl/iSnUO0w3Go5Jf2aiswtR1bZcC0kEjmuhZLk0sYXDdI/dHYLBU8Rs1SzZdJImJjnHHXun9DCtDQOtkUQC+rDTuCrmY177M3j4q318BIvvCo+Y1f8xxkO2YFrwZiPvgs/tUB5tiA1gBFpbB6iSVXc8xU+6wRtQ5w320BTXMsSKkbWjQZ4cABx09EkFI3IAtEnqCQnBQza7rgtPGOZtCOpZcA32jxeDst6rSiw0y6buIm14ESvTjrAutaw47hCtJbmGD2zAsAAJ5zdOcvyxjGkkSdkiOe5RMI9AAnFOnYT98FRE9TKyNeEv6Dd5pOcOKRc4gbbpI/wBI3K8Pwu20iIn4cVW8xwQaXGZcbf7QNE0qHi8IQS43lCgRfyVgx1LaOwCAN5+JKV18NLoaDA06JwUvIUlOjvNkc3BBt3eSz2Q1OnBMnjcMI/N6LFv/AB3JepaJdnuESFjMXsODmiTvB0I3gjeDwUtTw46owvw9RrmjcSQRydMbJ/3Ad0Ll/hyt7QbbSJIBaZjsdx4It0qcmv8AD03NFRtmOOy5o9403HdO8axOuiLoeEjWaQHkuAkEaPbuPyPbirNkngtmH96SQ8Q9rhYjmN90Zix7Eg0hJbJDf/JvMOE9DBvBWVyVIoWJ8Mikd7TJAJveJHr8ULS9po2qQRfgATrpzn1XQsTUZXaHAbTXX0BPQjjuVOq+HqgxADKby0kgm8DeJndu46JTK1WoFObVx7tZntG6GRJ7EIOrRAq7VAOaOekc4V+w/hZopbRBkDTd3lVHFu/zn0w3Z2WyehJgjyKPe9K9YJb4hqMphhqFhtZt3EQN+7f5BAVc1JJJfXuQTc68deCjwxaQ6HAuBBI6754r2tUsbeSi4/rTCb6FM8XNDNkVan/JxMEQeMxr1QlPxECHe6CCR+UmdN/9SAr4RtzspTiKGzJa6OhS/wCeJ32iwPzunAaZIMQ4efvDf15qE5m15DWTLnSN3LvuVXOZOBvBU38Y1/EcL6afQKpjYztlWRjpDnTxHYXPyXgBfoAZAA5BIstzHYdsuuw26TqrzlNOmWDZgjedPUrWMw+DwNh2TGhTG1BB+qKp0NI0nX6fVbbG4W+9U0hsViNkO+45KmZtj4BmTf7CtuZUi4QNFVswydzu2/genFPQVx1cTHn14Dp8UThxPADeUVhPDgH5nSeATvC5IwXdHfcglUxVMF3uNPU6IN2GcZOqt+NNMSBpx49B8yl2NxUNhg2R6lPZaV/+Cfwd6LEw2+R8/wBliZaXfKM3rMeBtCoDADnCHj/m2HepV8y/DB4B0P6HAbJ43AgeQ5gpfg8ipWOw6k4agnaBPJ0W7+as2AwwaIg+Ws9LeSyq5pD/ABeyS0yWxdpkuZzH6m9JI57tMQzbb7pk2giCSNZB3/sjcbgNsakRodCOhS+ng3UnDZ0kyDoZ3tjQ+h5KfVcLMNlz6VQuEEOM7Nhqdb7/AI26q1YKiCBaLaH7ut6NNsCQJ56o1oCqQrQ2IbDVxvxqfYVi7cRE20P8vwK7VVuuVfiFkDqtRvsxtQSdnebEn4FFm1YfqmYGi0D2lMuJcLm8ROnVSVMadoAgguPPvP3uUFbGBg2S0gi1i4RzKWNx4NQ3uGmLnU9eXxVaOZapti8aACSY3qr4rONqykx2I2t/JLDSIvuS0WWe+IKp1Zsd6kZTIJg6CUKwibX5J5lnhPEYiCBst4nf0T7QEcdoW3cfvkp8PmFSnFyRuG6eif0/w2qNuanZGVfCwYN5IHH6qbwcm2uTeN3FwZVEWs5WX/F2ETtN7EKi/wAIAbgEXn9uJ6IdxafdaXCLQJ++aJRYt2Z+KaTRAMk8Lx05pLU8XDRtNxHVJnYWSYPn+y0dgqxBIFhwHxO7pqr4Sds8VsH5qRHTUqNmeMeSTpqATMdePdV72dQaiVpUG4gtPDRGiWCridrQiOQ1QwpSRrHO5PZKqWKLbT3umuCxPHfzj1KQenCDn5tXiL2eQ/7H6LEth1/D4lwi4PWR+yeUsT7unwj77JNRpCZ+Kb4ZgiEjbDFtMAOE8J0+aJbhwdQEO7CsLri4++oUjxcHcqUmqYZsj05dEDiqdRhkOJFrHUd9/wB3UmJxB2uSCx1TaFnR/ZJpji0xuPe0g2LbdkpziqKjDNiLtcDcHcRzUxxYaw2J9fPgEkzDEjWYQ29IombCpDnPYAJddpAGpvE26c0ly9o9jUeWk7TgJOkCeOqN8S5hd7QTG8bv2KibVYcHTYGe/JkxG1JudreLxCqVz5Y6pBWpibSOia5R4Tr4ggNa6+8iOpVt8N5ExpDtlpIke8AY0I117K84PFBkOAIAGoBQn1V/JvwxbRgvAebHhHESbQrM7BMYA2Ry2YIHJaUPFbah2RJjke+qnfi27yByMXTlFiF7AwafBLcbRa8a7PTijKzgQYk+Xx1SfHUp3On/AHGEqStZl4bG0Xe101Gg6aWW2Hy+lTYA5rSf5efODc91BicNUD42CeBjajpeG9UQ/AONoJO8z8Bf4KOVJTQokfl2ekBzt2u4dx1Gino4JjQQLH+Vskgdt/wUWFwWz7pgHlfuSfnHJTU8oIJL3F87jcRz/V3MckEX4kifyBxM+/B7wQQD280srZQKgOzrvkSe0WHl3VpqUzEwf+oPoNyTY7EGlLg5447AAPUgaJylYquNympT/O0gbidPNb5dUc4wAXdJt3GisFHPaTwWvBI1l9/V0kIXM8r9oNui9z2i5ZJIb/t3eiripZ/Dv4f1N+qxLRXI4+SxIO9Fs3FkXg6Z/UT8B5BBgQiKOI7KZ2Y+rU2bShauOga/3SzOc5ZRBJMb/wCy57nf4gzIYeI6bx001TtbYx0atmLdk7RjmN3RJsyzlrWwSOs+S5kPFVau9rGG7nQ0D5n5qw1PCdcDarEyb6Qpu3V48ZfsbifGVJo2doearmceKw4EMkzodwViyXwM3Ez7okHh37oDNMm/hHFnsg4zqQbjkRYDknr9GXF05/jnk3mZ1R+DxHuMFyASY3ai/wB8FvnlRrqjSW7LS5oLWjdInvErbNqtM1XGi3Ypz7reDeBT2wuN9nQssLTSnZOyLg/zdOY3plhnikz3iYdHui57EXVF8NeK2U2tZUkRN5MEbrbo07q2YTG+2kkN2Re3oeSAlGFDiXt2jug2Leo39V4yhDtqP+xnraZUmNxY2Q0zawcQIHXeUK5wYPe7EzHY7xyVRNH1M3c0aWG9tP4yEKM02rye4hath24dp9QVK2iBYujlBAT0zoWrmo/VBO4lvykoHE53sDceUD4usi8RhZ/K5vS3zCHq4AOjaJndDQQjRBxnDXDfJ4bPx0Wzc3EwJPVwt5KWnlIFiCY0J923RpssOWgDcOUNd6lTYEtHGh3Eev32QOYOYbxPST5wpxTc24Ib/tYz1vKgr5tUB2fabPIgt76FSCeplzXgxSqAneGNE9ZMleUnPo//AI63P3CZ8rfFFYrE4kumnXcQLke1iOzoI9VE/G4t4s57tLyHj+m/qqmk1J/i1PfQf/8AGsS81Md+j+gr1PaeXanU1DUqWUznoPFOMKVOefiLmYJ2QdNeq5nWeT3Vj8W4vbrPPM/FIMLT2ngIxXfqLl+GmXTjqIibPPT3XXP3vXWs6wxZTJOgtdV38GslAq1qxFmU9kHm839G+q8/EjxH/nikJ2Kf54OriL+QjvKeXWnR47/LX4svghrSxzi6PzeYMBKfFWBFWm9200kEmNDbmeir+UZuaf5HS03j7+Sc1cayu24E8/qlem3rLlb+uc5xk9aRYnfB+qW4vAVAdBfhK6XUwo2SCTvidIulRxbfajbaHNaIkCD1PGEiuH4pVHKi6xaQUfgq1Wg4AklvA7v2VrwuHZVqO9naIsdT0SbOWbLi0a70JmMvBtgsxNRo3wLt5dfPyR7cRstMgFh0nVs21+qqOUUnSTOnx+ymgzQMEERBtqfdtM8tZ5KojPHSxUawcA0xO46eY+YQrqjgSNkkDXS3b90O4jVhBbYiN0j4TI/sihiA8CYB0B6bjwKqMbEb8aANDb70/dB08eAZ3c5BHmI9UxfDhezm6ixkfqCE/hWm9j0+bTr2TS0qYtzjYBw6SfMW+C8/xMmwDZ4GB6E6rY0GT+k8WlzfTT4LyrhN8h4O50E9pv5FTSRGs7e1w/4u9CJS7F1y4xtgf7mun4SsxpAP5IPFpLXfMHyHVTYau51hUcR+l8O9HS31+igwzsOdmz6RH/P/AOrCgKmHd/LVpx/ubLfODHYdE0xlIaPog79ppdTPW0j0HdD1MLTLbPEcK42uwqSY7CVUiKX/AMLU/wDc0v8A5AvEb/hQ/wDb0j//AEq/UL1PSduzNphL82r7LHHgCZ7JiSqx4zxQp4d97uslVRxbO8RtVD3UOUsmq0c1DjHy8nmmnhbD7VYckRePOTu3gbEMoYWs4kCA13UAGAOpsuU+JsaXvcSZc4lxPMmSrlQBNPYIFtDyXN8yr7VV/DaIHZLPmunx6x3UmBx2wRchWjA5jOh7j6Kll0aIrBZlsm4PUJxVq7VcWbXJE7jE33+iX4jFSBr37bx1CCbmVrEd9bqCrmom4HaBPLog5RTMWWmWmDxBhRF97juShjV2ri/1KidPBJe9rN4Yyw1G1DFmkX5nd6KDO8Bs6hdH8IZEKOAo7Qh1Qe2f/wA7tH/XZXNPFmeCrWeKUbDZaD+qNT04IvTPHL2ypJTxpGyBYtce41hNcpzlrhbU2LTvtbvbVJ6dIkTvQlRhpv2m2P3qiJ8mP3F+aBb3SQLgj8zTrruUVag7WZa67ZgeR3EHclmV5r7RoAdDodHUDaHeWu8k1p4gubMAzu0BIkOHI2VucrqYp7SZEgdiR9eVu6noYyRxB7HyW2NZtgOHQ8RwkHXSD0QtNmzcDtqP2UZCCcXLotMcdyHZhWudaGu4TE9D8ij2w4NgwRx3jePvmvKtAExod33v+KmFUYpOA2ZLeRgjyOiQZxgry8Fv+tp2mHq36HsE+OMc33ajZ4HfHJ39wgMwoOcJoO979BiT03O+PJVE1XhhuBof9mD0LpCxY7M6wJBp0pFjNMT3ssT0l3y8cFQPxLxsMDQeJV8rvsuTfiVipOqeR4ufkyVY/CDYqB3+oT0VaD0bhsY6mIaSJSVjdOt/iNjRRojYOyXkAEWMRJXKjiJKnzfxJWxIptqmRTbsjnzPE2CWgova5lZNDTXWntihvaL0VED2MaWJctariUNSeiTVshpMq9weKLDy3hPKGzULdwJAJnSSq42oJTTDi1ino8a7F+JPiptGiMNRcNtzQ0wf/TpgRFtCQI6TyXIZ4haVJKlw1Ik6pWLw1jFlyfJNqgHx7p2oSvN8MGgyrxkNN38E21pI7gz8FVfEw913QpWyKxnsqeAx3s6l9JlvJ1xbqD8FbMDjBuuJDu53ek/8iuf4p/vBNspzEiBPL6R0+ae3Je1vqsDXkaghs63GjXdbDuBvWPYYkWI3g681sWTsunVo7fmI9P8AxRVKnqHaH0PL7+aVCAM2gLQZsd08CiILvzCeMa/uvGDZ6fEKUDaNjfUcxxCkkOI0gnabqOI5g/3SzEUbSLjjuPcflKaVDyvvG530d8UvqnZMgkT18jzTIP8AxlT9dfyafWL9Vi1IP6h/R9ViaeHUcRTsbrk/4h0QI6ldir0xcrk34jOBBvvCvIYucwpGlaL2mkcSLAVtSw5cbJ/lPh1z9B3SaY4XK6ivELwOXQ6WQ0WNuwOPE3SPNsmYZLW7PTel7OjL4meM2rzHKV1VQVqRYo/aqnLvXFSh10zwlSyTh6Pw9RC8cuTI1lNQqJdtSiaDoTla7jo+WZkamGDaTHe4GtcbC8buOhSLPqB2HTwKs/hR1OlgA95A2y5xnrsj0CrHifGFzXkD3YKyznO1+LPuOdY1TZfYgusOG89Pqoq1wtcKYdJVuO9uqZaNtjeYA77ukO+IRTW9rA/fL6JX4VqipRA3iQDxGsHoYKdk7bQ4Wc2zh8bdfikYGrSjpMj6LcCwI68weS3qflkbt3y7aheB8R+k/wAw3FII67Q8Et/MNR8+nJJquYhxLSIqAabnjgR8x8dWuOoOHvU/zcNzhy4jkqzmFIPhzfcfwOhPI7nA+apNaOrUZvI5Tp6LEvdtyZpid/unXyWJ6S77jW+6ePELjfjW4qTcggjzuuzYs+6dx4rjvjhh98Wk/BVkePSggqwZH4Z9th6lWTLTDRxjWVX6bJK6v4LykvwYA91skEned4UyKitZRlYIHEwFdmYIUmQOEJDlGCNPFPYf5DbnN5VnxXDkjK/xet8PDeRNi0lx7fVOMQ6UqxLfuVjhy7PkXSv4vCzuSwZFVc6GNlW2hg9o6fdvorDgcvDBtEXH7LaR5GXjmdUbCeBKpbtVHtZy1PfgoMbkbqROy4OHkYV7xtadFXce7zU7dE+FjMd3tX6ZRVF11pWUbKqqVxXGy6PqTnFoEmBoJ06BEvaXYeo2bxA5JPhsfuKcYdhLZBHdVeROO1LxDdmxUAsQmedMAfG8G6Uky5Qxz4vDoPg+tDON78vu/qrWG+9P6vj9wqz4KZ/lmRfhxCs9MCNnyPL7hEgtBvkEkX4jmoyREtuDqEQ4xIdrx+aFrUiDI++aQbRaO45cvvelmMpgzI7xr1HFMSBFkHXqD71Qkq9j/u8z9V6irrxGidZxEjpy+Y3rlHjp0ucARcxyXVKlUi9/KVzXxu0e0kRfgtchipuEyB1RwDAXOP8AKBJ8l0vKsaKGDZSjZcJPUnehPw2wzRXqn+YUwJ5Odf4QvcxyktrVml52TUc5o/S1x2oHK5S6/wBb+OTK6Q5TSLqjq7rSIaP1EWnoicVXgHisq17WsBYDgEtxdZc2eX0+g+P45hET6qGNyFC7EKbBmXLTCMvkc02yzCD4fRH11HhTuUuMEeRjrCvKs/B49XdJcwqgWG/VV/GuRWKxV9UpxNeSs8f1r8jyTGagesUKDeFJWfC2y3DF71bx88t0SwABGYfEQNUuxjtlxHBC1cT7sbynsrZpNjYqkvDgLkXPDSN6hwuFBsAS4nXgOizCYMmN6ufh7JBYkDyRWGvumnhzA7IGotrECd11YXUOIHUWha4fBkcun7KZzS3jHGT9FWk27AYjDefPf0PFDvplo0tyTIv3ElDVGxvlTolexDy0yHSOG9AYnEWkemndMs1wgN5g8RYqtZhgqrZLTPMa+iAkOPPByxIjmFReoD6IqVbfzdlQPGB2nze0i4j1V2dVcW2MdBJ7Km+MqTwzaLTrALiCSTyFgtMxh2C/D6s5uMqz+V1MADo4Qe91cM8wW2ZAMixPMblzPLfFrcO8w0ugbMzrHDgrKfxGAptmg8D9VoI1M8TfUpa3HThlMeY8xOHc382iV12E6XRNTx1h6hILXtG60/MlbYc0qt6b2nobjqCsr43o4fKlnJFVaQdIR2ACbUsBxgoyjhC6zWiTEfMlOTS75Mcvt7l9OQSASG3dG7mVrigaj4adZ7K0VcO3D4N7Rclpn/U9w2VTm5i3DgueRJHH0Cev1nh8ji2f4p+fYd1GoacgmJG6QlmDALvfOyBrz5Ba57mhrVi/yUTWS2SURweTzXK8mNYUHBwBETI4jpKHw2ZspSBfmgquGjebrRuFvvTYezerVL3Ei8lF4TLQTzROX5bLgDAnmFc8ryJoF4PQtS7P+y7JfDY1dpwv8VcMFg2sFoHqVLRpgCBMcFI7Z4X7qpNIt232BqCF6anMocVBp87+aidXvrfnZMkriCoKiirV4N4lQOxrTYx5wpoQ4wA2IB+P30SHH5bsjaY4p7VrzY3HPXzQmLp2tcf1D6qQqrqlSfy/0rE/2enqsS5DqeGbI+wqf+IYc4U2ME3Ljw4DXurFgcSXC68xtAO3XC6M5wnHtxN2Slr5cCOnPer9lud4f+FGFJBDf1gCdTLeGqY43LGuNxJ57v3SHMsnZeB5b+XmspddzbbUyVzPMJSaCWhvLj5hV2li9kgiWkaEG4VhzLJjcCbfZ6JRUyh2v3/dK5TfB+th7lHjKqwQ8CoDroH/AEKtGT+MaQJhwbIuHWPquaGkQZM2Xtatawnqn7HMrO3RPFnivaY1odYGbXk8fj5qgZnmbqhuSgvbFRVHFSrLy7mpw2pCSEdTpFD4RklPMHhSYGn14HmhnjALcOSmuByJzo907uHzTbC5PpDR3g/RWHCU9m0D1BHmnrZ7k6Q5ZlGwLjsYPwTf2YiwHUFaF28XURxUG9u2n1Cvpna9ru4yOBFwtP4wj/UOe5eVsT7twCOW5LMTmLQLGR6iNyCMn4hrtNeEx6ISvi4GhlIa+eN58jCEr5g4Da2pHIkEfKOqm0zrEY8nmOY06EXQ/wDEtdYxPcH1VfxGaHifL6XWmGz86OPciY+aQWAVCw3uO+iI/iA4SP2/YpScftsvruc2CD980pq5q6m6XXB4W78ijRLMWO5+SxVz/EydKjI5hYnqB1/JzadPUphVak2WYmybbQP3but70gDUp30HI/RCVcELxc3k/e9N3Mugq9GZvbQ81lY0lV9mAmTA/NHaPohK+TiLc3TrcR9U8fTnacbcI3WN/KfILXDYOG3M7QEel1Ol+ym18sYT1sRpBtPTd9lL8V4bN9k9iI7ffBWzFUwx8Eai/eR8x5KM0JA4wNfI99yWlbUGrk7tQD9/3Hmgn4RwsQQV0oYcAGwN/eETPMc/qeimp5c0jSeR3cpRqoulO8O5G5zg4iArjSy5trdef3/ZTNpNaIAjhHFZy8k9aDylRiw1A6H9+iIp1ps64+7qEv3cNDw5FavfBnvG48R98UEldUIuDI3EfAhC18YGnaFpvHHjY6HVCYrE7B/0O1+Ej6JfjcTIcNSLtM/PmB6JkOxWaNLNYHEbu3BVvHVnF5kyDcH5jf2QwxgB1idxsQfgoartRb75bu1krQyrSbM3I5buOhWn8Xs/ld1Do058UG8Hce43Hsonkk3meKkhb4N2ug8J2h9YQlSqd8OHn8bhavaN4vxFvRROYeIPXVMJqeLLdCRx/siRmNoMObwO5LzS7dwtdk/ZCAL2GcD6rFBtniPRYgO0YQ3CsGEefIT6wvVi6MekVs93unooamkfesLFinI4Eq/ld0A/8lq4e4zo0eq9WKVE+eHQ8WmfRbj+Xr8yPgAsWJKQC21ydbyJ+ICkbYuA+7j6rFimGypr1APdeETKxYgnky2TrB9LKJ5/yzy0+CxYmVJcxMiDpJ9Zn4JfgzJdO6PgvViX2CDOh/mDmLoTF2LYtZYsSJM83HMAoui2dVixKnGppidENjaQGgWLEAG5oURWLEyeysWLE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60" name="Picture 4" descr="http://www.dierennieuws.nl/upload/UserFiles/image/11_2008%20kat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Leerdoelen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Anatomie</a:t>
            </a:r>
            <a:r>
              <a:rPr lang="en-US" dirty="0" smtClean="0"/>
              <a:t>;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onderdelen</a:t>
            </a:r>
            <a:r>
              <a:rPr lang="en-US" dirty="0" smtClean="0"/>
              <a:t> en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benoemen</a:t>
            </a:r>
            <a:endParaRPr lang="en-US" dirty="0" smtClean="0"/>
          </a:p>
          <a:p>
            <a:r>
              <a:rPr lang="en-US" dirty="0" err="1" smtClean="0"/>
              <a:t>Anatomie</a:t>
            </a:r>
            <a:r>
              <a:rPr lang="en-US" dirty="0" smtClean="0"/>
              <a:t> </a:t>
            </a:r>
            <a:r>
              <a:rPr lang="en-US" dirty="0" err="1" smtClean="0"/>
              <a:t>gebit</a:t>
            </a:r>
            <a:r>
              <a:rPr lang="en-US" dirty="0" smtClean="0"/>
              <a:t>; </a:t>
            </a:r>
            <a:r>
              <a:rPr lang="en-US" dirty="0" err="1" smtClean="0"/>
              <a:t>elementen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benoemen</a:t>
            </a:r>
            <a:r>
              <a:rPr lang="en-US" dirty="0" smtClean="0"/>
              <a:t>; </a:t>
            </a:r>
            <a:r>
              <a:rPr lang="en-US" dirty="0" err="1" smtClean="0"/>
              <a:t>leeftijdsschatting</a:t>
            </a: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Tongpapillen</a:t>
            </a:r>
            <a:r>
              <a:rPr lang="en-US" dirty="0" smtClean="0"/>
              <a:t> </a:t>
            </a:r>
            <a:r>
              <a:rPr lang="en-US" dirty="0" err="1" smtClean="0"/>
              <a:t>kat</a:t>
            </a:r>
            <a:endParaRPr lang="nl-NL" dirty="0"/>
          </a:p>
        </p:txBody>
      </p:sp>
      <p:pic>
        <p:nvPicPr>
          <p:cNvPr id="4" name="Tijdelijke aanduiding voor inhoud 3" descr="tong k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413805"/>
            <a:ext cx="3155424" cy="2120859"/>
          </a:xfrm>
        </p:spPr>
      </p:pic>
      <p:pic>
        <p:nvPicPr>
          <p:cNvPr id="20482" name="Picture 2" descr="http://fotogeniekbelgie.files.wordpress.com/2008/09/oplossing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3905250" cy="3905251"/>
          </a:xfrm>
          <a:prstGeom prst="rect">
            <a:avLst/>
          </a:prstGeom>
          <a:noFill/>
        </p:spPr>
      </p:pic>
      <p:pic>
        <p:nvPicPr>
          <p:cNvPr id="20484" name="Picture 4" descr="https://encrypted-tbn2.gstatic.com/images?q=tbn:ANd9GcRnndaWEY85jgwJJpg4N9aR3s6qh5iOPzkJV2DCT4KexuW3If7q1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97152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Gebitsformule</a:t>
            </a:r>
            <a:r>
              <a:rPr lang="en-US" dirty="0" smtClean="0"/>
              <a:t> </a:t>
            </a:r>
            <a:r>
              <a:rPr lang="en-US" dirty="0" err="1" smtClean="0"/>
              <a:t>hond</a:t>
            </a:r>
            <a:endParaRPr lang="nl-NL" dirty="0"/>
          </a:p>
        </p:txBody>
      </p:sp>
      <p:pic>
        <p:nvPicPr>
          <p:cNvPr id="4" name="Tijdelijke aanduiding voor inhoud 3" descr="gebitsformule 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996952"/>
            <a:ext cx="3999508" cy="2178455"/>
          </a:xfrm>
        </p:spPr>
      </p:pic>
      <p:pic>
        <p:nvPicPr>
          <p:cNvPr id="22532" name="Picture 4" descr="https://encrypted-tbn1.gstatic.com/images?q=tbn:ANd9GcTmnQZyEyzobEtszbm8hlm4cswQ3QeHoMHIn771_Jql82s-gQao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2276872"/>
            <a:ext cx="5400600" cy="2777946"/>
          </a:xfrm>
          <a:prstGeom prst="rect">
            <a:avLst/>
          </a:prstGeom>
          <a:noFill/>
        </p:spPr>
      </p:pic>
      <p:pic>
        <p:nvPicPr>
          <p:cNvPr id="32770" name="Picture 2" descr="http://www.robkalmeijer.nl/honden/kynologie/De_duitse_herdershond/1990/12/page28/eq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348880"/>
            <a:ext cx="2886075" cy="244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Gebitsformule</a:t>
            </a:r>
            <a:r>
              <a:rPr lang="en-US" dirty="0" smtClean="0"/>
              <a:t> </a:t>
            </a:r>
            <a:r>
              <a:rPr lang="en-US" dirty="0" err="1" smtClean="0"/>
              <a:t>kat</a:t>
            </a:r>
            <a:endParaRPr lang="nl-NL" dirty="0"/>
          </a:p>
        </p:txBody>
      </p:sp>
      <p:pic>
        <p:nvPicPr>
          <p:cNvPr id="5" name="Tijdelijke aanduiding voor inhoud 4" descr="tandformule-kat-e1282556498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739231"/>
            <a:ext cx="4762500" cy="22479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wisselen</a:t>
            </a:r>
            <a:endParaRPr lang="nl-NL" dirty="0"/>
          </a:p>
        </p:txBody>
      </p:sp>
      <p:pic>
        <p:nvPicPr>
          <p:cNvPr id="4" name="Tijdelijke aanduiding voor inhoud 3" descr="wisselen tan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269331"/>
            <a:ext cx="5715000" cy="31877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Leeftijdsschatting hoe doe je dat?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7" y="2196306"/>
            <a:ext cx="5305425" cy="3333750"/>
          </a:xfrm>
        </p:spPr>
      </p:pic>
    </p:spTree>
    <p:extLst>
      <p:ext uri="{BB962C8B-B14F-4D97-AF65-F5344CB8AC3E}">
        <p14:creationId xmlns:p14="http://schemas.microsoft.com/office/powerpoint/2010/main" val="1791843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Gebit</a:t>
            </a:r>
            <a:endParaRPr lang="nl-NL" dirty="0"/>
          </a:p>
        </p:txBody>
      </p:sp>
      <p:pic>
        <p:nvPicPr>
          <p:cNvPr id="6" name="Tijdelijke aanduiding voor inhoud 5" descr="gebit p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1818481"/>
            <a:ext cx="5080000" cy="40894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gebit pup.ht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8450" y="2505869"/>
            <a:ext cx="3467100" cy="27146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tand schematische afbeeld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6253" y="1772816"/>
            <a:ext cx="4577747" cy="4525963"/>
          </a:xfrm>
        </p:spPr>
      </p:pic>
      <p:pic>
        <p:nvPicPr>
          <p:cNvPr id="28674" name="Picture 2" descr="http://www.dierenkliniek.com/web/uploads/images/tandheelkunde/tan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3600400" cy="2388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Standen</a:t>
            </a:r>
            <a:r>
              <a:rPr lang="en-US" dirty="0" smtClean="0"/>
              <a:t> </a:t>
            </a:r>
            <a:r>
              <a:rPr lang="en-US" dirty="0" err="1" smtClean="0"/>
              <a:t>gebit</a:t>
            </a:r>
            <a:endParaRPr lang="nl-NL" dirty="0"/>
          </a:p>
        </p:txBody>
      </p:sp>
      <p:pic>
        <p:nvPicPr>
          <p:cNvPr id="7" name="Tijdelijke aanduiding voor inhoud 6" descr="standen geb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492896"/>
            <a:ext cx="4638236" cy="207682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Taak</a:t>
            </a:r>
            <a:r>
              <a:rPr lang="en-US" dirty="0"/>
              <a:t> </a:t>
            </a:r>
            <a:r>
              <a:rPr lang="en-US" dirty="0" err="1" smtClean="0"/>
              <a:t>mondholte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Opnemen</a:t>
            </a:r>
            <a:r>
              <a:rPr lang="en-US" dirty="0" smtClean="0"/>
              <a:t> </a:t>
            </a:r>
            <a:r>
              <a:rPr lang="en-US" dirty="0" smtClean="0"/>
              <a:t>van water en </a:t>
            </a:r>
            <a:r>
              <a:rPr lang="en-US" dirty="0" err="1" smtClean="0"/>
              <a:t>voedsel</a:t>
            </a:r>
            <a:endParaRPr lang="en-US" dirty="0" smtClean="0"/>
          </a:p>
          <a:p>
            <a:r>
              <a:rPr lang="en-US" dirty="0" err="1" smtClean="0"/>
              <a:t>Enigzins</a:t>
            </a:r>
            <a:r>
              <a:rPr lang="en-US" dirty="0" smtClean="0"/>
              <a:t> </a:t>
            </a:r>
            <a:r>
              <a:rPr lang="en-US" dirty="0" err="1" smtClean="0"/>
              <a:t>verkleinen</a:t>
            </a:r>
            <a:r>
              <a:rPr lang="en-US" dirty="0" smtClean="0"/>
              <a:t> van het </a:t>
            </a:r>
            <a:r>
              <a:rPr lang="en-US" dirty="0" err="1" smtClean="0"/>
              <a:t>voer</a:t>
            </a:r>
            <a:endParaRPr lang="en-US" dirty="0" smtClean="0"/>
          </a:p>
          <a:p>
            <a:r>
              <a:rPr lang="en-US" dirty="0" smtClean="0"/>
              <a:t>Het </a:t>
            </a:r>
            <a:r>
              <a:rPr lang="en-US" dirty="0" err="1" smtClean="0"/>
              <a:t>maken</a:t>
            </a:r>
            <a:r>
              <a:rPr lang="en-US" dirty="0" smtClean="0"/>
              <a:t> van </a:t>
            </a:r>
            <a:r>
              <a:rPr lang="en-US" dirty="0" err="1" smtClean="0"/>
              <a:t>speeksel</a:t>
            </a:r>
            <a:endParaRPr lang="en-US" dirty="0" smtClean="0"/>
          </a:p>
          <a:p>
            <a:r>
              <a:rPr lang="en-US" dirty="0" smtClean="0"/>
              <a:t>Transport van </a:t>
            </a:r>
            <a:r>
              <a:rPr lang="en-US" dirty="0" err="1" smtClean="0"/>
              <a:t>voedsel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keel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maagdarmstels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1083" y="640876"/>
            <a:ext cx="2539683" cy="5117461"/>
          </a:xfrm>
        </p:spPr>
      </p:pic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1= </a:t>
            </a:r>
            <a:r>
              <a:rPr lang="en-US" dirty="0" err="1" smtClean="0"/>
              <a:t>slokdarm</a:t>
            </a:r>
            <a:r>
              <a:rPr lang="en-US" dirty="0" smtClean="0"/>
              <a:t> /</a:t>
            </a:r>
            <a:r>
              <a:rPr lang="en-US" dirty="0" err="1" smtClean="0"/>
              <a:t>maagingang</a:t>
            </a:r>
            <a:endParaRPr lang="en-US" dirty="0" smtClean="0"/>
          </a:p>
          <a:p>
            <a:r>
              <a:rPr lang="en-US" dirty="0" smtClean="0"/>
              <a:t>2= </a:t>
            </a:r>
            <a:r>
              <a:rPr lang="en-US" dirty="0" err="1" smtClean="0"/>
              <a:t>maag</a:t>
            </a:r>
            <a:endParaRPr lang="en-US" dirty="0" smtClean="0"/>
          </a:p>
          <a:p>
            <a:r>
              <a:rPr lang="en-US" dirty="0" smtClean="0"/>
              <a:t>3 = </a:t>
            </a:r>
            <a:r>
              <a:rPr lang="en-US" dirty="0" err="1" smtClean="0"/>
              <a:t>dunne</a:t>
            </a:r>
            <a:r>
              <a:rPr lang="en-US" dirty="0" smtClean="0"/>
              <a:t> </a:t>
            </a:r>
            <a:r>
              <a:rPr lang="en-US" dirty="0" err="1" smtClean="0"/>
              <a:t>darm</a:t>
            </a:r>
            <a:endParaRPr lang="en-US" dirty="0" smtClean="0"/>
          </a:p>
          <a:p>
            <a:r>
              <a:rPr lang="en-US" dirty="0" smtClean="0"/>
              <a:t>4=appendix</a:t>
            </a:r>
          </a:p>
          <a:p>
            <a:r>
              <a:rPr lang="en-US" dirty="0" smtClean="0"/>
              <a:t>5=</a:t>
            </a:r>
            <a:r>
              <a:rPr lang="en-US" dirty="0" err="1" smtClean="0"/>
              <a:t>blinde</a:t>
            </a:r>
            <a:r>
              <a:rPr lang="en-US" dirty="0" smtClean="0"/>
              <a:t> </a:t>
            </a:r>
            <a:r>
              <a:rPr lang="en-US" smtClean="0"/>
              <a:t>darm</a:t>
            </a:r>
            <a:endParaRPr lang="en-US" dirty="0" smtClean="0"/>
          </a:p>
          <a:p>
            <a:r>
              <a:rPr lang="en-US" dirty="0" smtClean="0"/>
              <a:t>6 = </a:t>
            </a:r>
            <a:r>
              <a:rPr lang="en-US" dirty="0" err="1" smtClean="0"/>
              <a:t>karteldarm</a:t>
            </a:r>
            <a:endParaRPr lang="en-US" dirty="0" smtClean="0"/>
          </a:p>
          <a:p>
            <a:r>
              <a:rPr lang="en-US" dirty="0" smtClean="0"/>
              <a:t>7= </a:t>
            </a:r>
            <a:r>
              <a:rPr lang="en-US" dirty="0" err="1" smtClean="0"/>
              <a:t>endeldarm</a:t>
            </a:r>
            <a:endParaRPr lang="en-US" dirty="0" smtClean="0"/>
          </a:p>
          <a:p>
            <a:r>
              <a:rPr lang="en-US" dirty="0" smtClean="0"/>
              <a:t>8= anus</a:t>
            </a:r>
            <a:endParaRPr lang="nl-N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keelholte 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924944"/>
            <a:ext cx="3298478" cy="291204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maagdarmstelsel hond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284984"/>
            <a:ext cx="2505075" cy="1819275"/>
          </a:xfrm>
        </p:spPr>
      </p:pic>
      <p:sp>
        <p:nvSpPr>
          <p:cNvPr id="32770" name="AutoShape 2" descr="data:image/jpeg;base64,/9j/4AAQSkZJRgABAQAAAQABAAD/2wCEAAkGBhQSEBQUEhAVFRUUFRcXFxgXFBUVGBYcGBgWFRgTFhQYHCYeGBklGRUYHy8gIycpLiwsGCAxNTAqNSYrLCkBCQoKDgwOGg8PGiwlHyQ0LCwsLCotLCwsLCwtKSwsLCwsLCwsLyksLywsKSwtLCksLCwsLiwsKSksLCwpLCwsKf/AABEIALQA8AMBIgACEQEDEQH/xAAcAAEAAgMBAQEAAAAAAAAAAAAAAQcEBQYDAgj/xABDEAACAQIEBAQDBgMGAgsAAAABAgMAEQQFEiEGMUFREyJhcTKBkQcUI0JSoWJysRUkgpLR8MHCFiUzQ1Njc6Kys9L/xAAZAQEAAwEBAAAAAAAAAAAAAAAAAgMEAQX/xAArEQACAgECBAQHAQEAAAAAAAAAAQIRAxIhEzFB8AQiUYEyYXGRobHRFFL/2gAMAwEAAhEDEQA/ALxpSlAKUpQCl6g1xuf8bNhsU8DKPNGDERzJI6359RUZSUVbJRi5OkdnSuY4O41jxqkfDIhIKnrbqK6ekZKStCUXF0xSlKkRFKUoBSoqaAUpSgFKUoBSlKAUpSgFKUoBSlKAUpSgFKUoBSlKAUpSgINVf9tWBKrBikF2jcDbrY6gL9yNQqw8zzVIE1OfQAc2PQKO9cbnODnx4s80cEII8hcM3oWAIF+m5HtVWR2qRbjVOyncHmk0GNeWLZQ/O9gR0I2r9EcI5+MZg45hza4P8ykqf6X+dV9PleHwjlBCs7G2rxkDHe48tjpXfsL+taqLidcrzB0wlzhrDxYixIDnd/DJ7HqefKqMeRJl+SDki76mtZkefxYuMSQvqHUcmU9mHQ/7FbImtaae6MjVbMmlafNM/EUgS1ztq3UWB1crkEny+3evH/pUnRGIuQCClm02JI83Kxvc9qg8kVtZcvD5Gk0jfUrSwcSI6uwVwE089IvrOkDc7G/O/vWNDxcpG6NqsWsChsOdyb7eXf5HnanFh6heGyu/LyOjpWty3OBMzLoZSov5tPcrbyk9VNbEVNSUlaKpRcXTJpSoJrpEmlfOqpvQE0qL0oCaUqKAmlRepoBSoqaAUr5vU3oCaUpQEXrCzTN48OmuRrdABuzHoqqN2Nab7QOL/wCzsMJRF4hZwgudKrcM2pjY7WU7dTtWkizERusmLfTK0SP4r20RGUtpRSPKgsp35kioTlXInGN8zU8bw4vFQSSmJkKraGFbmRdTDVK9t9YXko9PatBw1wyuEkKzprmEasYtWlYlbyjxCoJaQjmq7AHc77dXlvHGFLusL+Odb6bGxOkquhgNTEliSDtqF7cq8MJl833nGY7EhIY5FRVuSAqJ8crBt7nSth+1Z5JuL9S5NX8jXniFgVSSGDCGRnUM5eWRRGVXxvOdKpdjpLforVYvh5MVD4kUsaHDqwW34nikN5yZBuRzYEi51X6155nxtBJiAkOHkI0NH4p03k1A6fwSNlEhDDUb7nYXNY+VZgGcI8ZVGaGF1ud2Sw1seZ1AgfIXqqe29FiaWzfMyJYcRlGLCrKuvQrnRcqwN/KQeY2PT2q0eEuPIsYAjWjm/QTs3qh6+3OuB46xMUzQyx6gd0swI1BQAHTuoKkX9eVc+uFPxLcG99tiLdQeYNc4vDltyLOEskd+Z+g5IVY7qDtbcA7dvaobDKRa1trbbWuLXHY71w3AHG7TMMNiTeQD8NzzktzVv4rC9+td+DW6ElNWjDOMoOmafDy+G3hTAHWfLIVAEvKyydBJb5Na47DZJAt9lF+uw+VTiMKrqVZQynmDvetcmIbDHTKxaImyyHcpfkkp/YP9d9zOiNs2qxgchavqoBqaHDEzKB3iZY20sbWPzF9+lxcX9a0z5HiCtvHNyLHzuB0A5C4ta9+bX3NdJSoSgpcy7HmljVKvscuvD862/GuEPlF2GwGkAEDy+XbbsO5r4weSzMgK4k6GRSmlnH5TZrdPiBt1I3rqjWvyI2hC/oZ0/wAjso/YCocGPbLP9eT5fZHzlWXvHq1uWBItdi1t26n3H0rZGpqCKtiklSM85Ob1M8Gx8YbSZFDbC2oX35C1eSZvCxIEyEgXNmGwuRe/LofpWNi+HIpG1MCblid/i1BQQduXkX6ViyZJH4yoWkJZC19Q3CFF0nb+Mcux71W3PokXJYa3bs2+HzCNzZJEY9lYH06Vk1gYPJ0ibUoN7W3N9vL/APkfSs+pxutyqem/Ly+YpSlSIEVFTS9ATSlKA1+e5NHi4HgmUMki2IIv6g+4NjVbyfZwV8ksEsyXUtpkGmQxX8J7vdl0gkadwb2q2Ki1RasknRwGGws0RthstjQ7bvc8iSDZQqjck/OsfP8A7P8AGYyP8fGqSNxCFKxAjluPzDoTe1WPahFR0XzZLXXJH5vzDhtoHMcqaWXmP6EHqPWpniC2AYhpIw2okE6wSur6gH5Vb/2i5MJIVkAGpCF9wen1/rVSTKfEiBPljcqee5kW42HUAc/WsjjplKL9LRom+Ji1LmdLnGuTBozRqqwsnhsSUYgjSbA3VgdfIG/l61qI5wARW8yRUfBRCV5GPngREDuAyeJqeRQDfYLa/batfguEMS2JWCx5qpkK6RbQrs+k8wurTtcXsOZqiWOTqi+GWKTs1wmGsb+a4K2Njfa1t73uL11uS/aPLGo8Q+Kuor59mBHMXG9/cb966PH4OLCxCPDIqtyLFQXNud2Iv09BzrVYHMI942h+8l/jJ0eEg3uFJF2O/MC3rUlWOVav4RlLiL4Tp8q43w0w+MRt2Yj9m5Gt4Srr0YEehBB6eoqi1wCxO0ZNj4+JdmB2SGLa+m9rlmHPt61k5XnUyLE0WJCO6u5U3CqiC/iNzWxby2t69K0LPJOmih4YveLLX3wvdsP8y0I/q0Q+q+o+HbJKCAQQQRcEbgjoQaqUcdZgUuGQjSpuEQldSiQX9lYXNq8TneOhWS2IRVU3Masmrdt2iFhYbEldr32sasfiI+hDgP1RcV6XqpouLZlk0vjJHjZLqUMatc2ANiD5b87G468q8484lZH1YyXV+S0g0kW5FRY6r8h86g/FRXQl/nfqW6a12XbSTr2k1fJ0U/1BqtpsTMv3ZhO4DkLKfvHMkE/hsRZTtazdSN69Vx2IXHFYcVPofDlyXRWaNoyQolUj4STYEc9qms6q6IPD8y1qVUuX8a5jIrWdS6uqCMw6ZHJvumoAEDnfsDvtW3xfFmPwYV8TFHJG1hqUiwJNgCy7A325WrvHj6MPC1taLDrXTj+9xf8ApTD94TWtybjrDYiw8Tw3P5X8p+TcjWxxJ/vMHqko/wDrP/CrYyUt0Vyi47MzWnA2JAPqR9fao+9La+oW9xb61rcwyFZpA7M2wtp2tbe45X3vvWubII2kaIM+y6msEshYiwO3xELsOgHqKi5TvZfktjDE0rl9djqFNTXxClgB22r7qwoINRX1UUBNKUoBSlKAUpSgMbMCojYyDyBSW9gDf9qpHMcqZDIj+R3Yk89n1a1XbsCBt2q5M1Ot44ejnW/8kdjY+7lB8zXN8f5MCquqW8za2HO502a/e4sD61RmVVJdP0X4JU69Sucr4j8COQ2EZflKFu0UhsHVuylRqB5bm/OrPyfM47T4sH8IgLCzXu8cYJaRQdwhdjbvYelVnhuHp2k+8gxqkcgV9WplmvYkNGu52I3J+o2rb5rxDi9CYdYowZNTI6AskgUagTe2lQQPJYXsB3qiOmL8vsWOD5dEbDPeIUJ1TuIUIuFuupgerAnrfl/XpgLxIosMNhppzuRZNCtpsD5m3YC4vpBPauRjlQJFizHrdGKTmTUfF1ANrZb+UsrMlhsNIIrLwsekvgxYqbSYbcghwNcbD1aM6TbmbHpU14OLdze53iutkMFgJcQMUC0XiThmntJdoY9TSOohW8guTY7EgWvXvicqMVpSyGHEIsatEC8JVQQIhKG1obbkFDc32rynxryRx4uMlZYmVJZBsSSD4MrHq2xRu9t6yfvRiA1C2FxwJZd9MTBrOyH8jIx1C3StP+ePOW/fdFWt9Dxw+DcNoLeFI4BTWweGYHYETR6WW9gAxBA5HTRE13XzCdVYPGxvKQL3WGY21FbbxyA9wTXvgsuldZ8DIR4sJkeEd2Td417LIlmsNq02IBkw5xIY64NBkI+PQdo57/qUgIx9VJ5kVZwMf/PfT2Y4kq5mPimiQrIAxjJsxjCqQxts8JuFlsAb3AfpY1hZuXURhHT7vKRpkjWwffdZCxLI46r71ntikX7vj2T8LF3jxkX5WZCBKVHQlSso7G/Lr7DI/AfEweLdNWpdQHhnyCWGYj8pIt5h3INxVD0LdoSk0j3ixfhqmpQwjA8OO9owb3LuTdnPoLct6+MFxm8OKjfWzzS3D6QI0TXbyXc2uNI57CxrGy6JXVHZWsy+ZVLHS9x5bAE8r/WmNKgKqBdIYNYgc7WJZTv8Nxc8qwR50/4Ty+LhpWmLs7HIOI45HZvFErR6VJDBrKxdm8/I7hV9jXafd8PjIXhDWDr5lU9QQQ4/iBAII7VRMbog8ihCLLdPKTf8pI537G9feFzPFQuHwrMdWxUNcH1/h5GprHpdrl8/6VLxKyeWnZ2+c5tHhnOFxkEjOmwcBNJU3IeM3Dbg8uhvWTkWfTK8L4ebxVaaWKPDyG72KagQeaghSOm4r5y7FtjozG6KzKhZxKDIFIbRdSDfmLlgRzGxrmJ8rdAJ4xo8J/Ou6PCz3EbX28jWuri3Y71HG+qVe5dKbS867+hdmC4xiljYhSJV8phbZ9ZNgn1+m5rbZXgzGnmN3Y6nb9THnb0FgB6AVSvD2PaZ1kiRI5cDFzDHViPDJWRrciwQ2J3vv32ujJsyWeCOVeTqD7HkR8iCK3Y53s+ZROKW65GdSlKtKxSlKAUpSgINTSlAKg1NYOb4kpGdPxuQifzNsD8t2+VAeWVjW8s3c+Gn8sZIJ+blz9KjiHBmTDSKOdrj3U3rOwmHEaKi8lAUewFt/WvVhXGrVHU6dlWcKuvithpt0mIK+jpew+YuPcVp8Xghhs2RSTpEi2Nz8Dfl+t63PHmUvBKJYtgW1JboRY7exA2rGmxkeaKukiPGxgEKbBZdJvZG9TzHMeorFhfDlUlurX3Rtn5lqXJnP5ZhE+5ZlGALKiSr6FJGB/YivHMpNGHy3FrzUGM274eQuo/yahXkPEhTFRPGyu2HYOrcwVIbfvctsRzrTPjT/ZxjP/d4oH2LxgEfUN9a15PLP7fkhF2jpMtg/vWYYJTZZllMX80Z+8wkf4SRSGbxcrmQ7mCWOcdfJKDHJ8rkE/zCtOmbmLF4bEj9GFdvdV8N/qEt86zMnkEeKxWGLeTTiYh2KHUyX9NQW3uKuhmUbv6/YreNtJrvu0bHF48xvgcaN7omv1bDt4Tj3KAf5qwMXMmHzhsPb8CYsjdvCxQvH8gXBPsO1YGaZt/1UYx8cWJJHa00dj/70rT5jmMkskLG5fwIkBtuxiZkB9eVdzZktl3uchC+Zn4a4w2Jwcw+CVJE3/NFIMPMB2ujj6VtMzxwEoudhH4YJHMIx0272D2rVZhhWaTEysLGSTYA+eTdDIVX9N12a1qiLL8RipdQiF1sqhdTgHootYG3vzJrzclS67EskZyT9TJyzDNJOxVyCqawgt5/NbdTzHP2ves6MWYoHUOd3AO7W6bHfT/u9Y2N4BmWMzSJ5gQCWuCNtrDYAdNq52PKXeUL4YLcwQLarEX3HKwN71DRqbd/go/zPZWdFh4YwUEjKoeQkKx06vSx72tyrfZ1j08FQihGW9wqWub7CwF2PIAW61pG4AVhqlcKTYbapWPpcnnWxODiyuJTrMuKe4UyMWWBT+heQNubDfoKpuGTlL8Ho+Gi/C3cbb5PvoZWAk/s9J52D+PMGbwj5mhQ2LR6RsDqt7WF7b1r8Dx0uKmnE2GJEqxgrqAXw4gSNbfEu7Ftr3J9KwMoy4S4hZvvjSzarBUXy352LfptzArC4ncxSSRQqEWRyGO4JXY6R2U3NS4lz0LnX27/ACd4dLVLvv8ABk5PilRoZ1jJhSWwVjquq2fST1ur/sL1c/AkhjfEYY8kfxIxe/kk8w3+YquMu4XP9iiY7WxGtR+pWCxfLcH3rsOD8Z/eMMxku0kJjYdQUuFBFv0hauT05F3z2KZLVDbutyx6VAqa3mIUpSgIFTSlAKUpQGlznMpEYJHGW1Kd7MbHku1rfU1gnOpSwP3fYAm+l7Am1t9N7gawbDoe9dNppoqtwk3eo0RywSScEzmYc9nJsYLnc3s6gDUD+ncaTt1rYZXj5XYiSILZb7Fjve1vMB6/T1rbaaaaKMk92cnlhJNKCXuzGzLLkmjZHW4IPuD3HY1SXGXC0mBmBB8jbpIBYA7nn0Yf6Wq+K0HHGXrNgJlYA7A+1iDcetr1HLjUlZHFNxdFYYPOUx8YhxNlxCqFjxAG7C4skoHMXsT9diCG5nG5NJJeA4Yh0Yu5Wx3H4IUNt5V3va9ya3eS5QyYpVXSdYK3bULG2u4t+by/O9dAceImneRUY+JJJKy3sQo8qC9za1h7k1nj4lxh6/01PEtWxxGHygSSrEqyNDBGNUgUvrBv5VXmSSzWHTrUwZZLLiHxLQTqNTto0/iSbaRHp5KLAambryrfcP8A2VYrExriRjFiE15AitJ5QxO11IFdDD9jzEjxcTqHXeRv6nepSUuiIrIqq++0Vxh+HvwpRiZkieWRWK3EroiksERF+KQlufIAHne1bHKsnLyhoYW1BdEbOBaJd944hctJzOt+puFFWzlv2Z4OIbx6z67fQD/WujwmWxxC0car7D/jXXjyS50iviQXLcr/ACPgGPDR+LKgkmchY0fzAu2ytJ+rub8gDXfZZlywxqigWA3NgCTzLG3Um5rGw34s5k/JEWROxblI/wAvgH+LvW0ArRCCgqRTKbk7ZoOM8G8kHlj8QKdTJyJAU2I3F7He3WqSi4mTET6IIfDtGxuVGo8t73J5Hlyr9FsK/OfFGQ/2fmLbEJckMNtUchvt3I5fKqc+NS3Zbhm1sb/IckkEMmMdmZY7rGrEkauTSW5WW9vf2ricVI2KleWQ3uSFB6AHbbudyfU1ZUuJU5SGEwDhGBAa4tba45AXOr2IJqv8HAVAuCNgdwRcEBgfmDf2NZX5VsaV5nuZ/C+LGEcmxsQ24tfe3K/tXthMsbMseiBbBmu38KiwO/fSD8zWuxIsBVmfZDlNllmI3uI1P0Zj+4/eoYsalk19X+ieWemFHVcY4AHASqo0hFDgAC3kOq1u1V7gMcUw4kC74WdXvcfDJYFLczuhN6tzHYbxI3QmwdSt+1xa9U5gcPqlnw4ZgJI5QB1Zo7vGCfdD9a0+Ij5k19DNgfla9y5oJAyhhyYAj2IuK9K4/wCzTPhPhBGT54LIe+nmjfS4/wANdgK1wlqimZpx0toUpSpERSlKAUpSgFKUoBSlKAVjZlh9cLr+pSP22/esmoYVxgqrL4r42A9p1/5q5/iWf8Jo128WeRz20iRmt82ZfpXSZIhGYqjG5jnZT66dQB+hU1yuZKCxG3lOkX/mZj+zCvJ+GPu/0emt5exa32dRkZbAG52b/wCbW/aumrUcKR6cHAP/ACwfrvW3r1IfCjzp/EzDzPMPBTVp1b2sCB3N7noACflWml4sHwmNlYg8mW6kg235fPkDXSFb1BQdq5JSb2ZZCeNKpRv3o0WQZsraIUjKgR3F2Uny6RcrzIJbZupudq39eEeDVWLBQGa1z1Nq96lFNLzEcjg35FSFcJ9rHC5xOFEqLeSA6rDmyH4lHqOfyru6giuyVqiCdOz858OTx3WKZA6hgUvvcX3iI/N3APqK7HGZY2Ij8VV8Z7ASofzj8kkVuRUbWHQ2sbWOTxv9mdi2IwY3vqeL99cdtwfT6VzmS8SurBVIWQXOllurHrp3BBPbl+4rzppwlvyN8WprY02Nw/a+lrlNQs2xsVb+MHY/XrVq/ZbjgYGTrfX9QFI+WmufxqpjlZghjntqkQeYSWFhiIjzZ1HxKQLqLG9ga1HDecNgsUAwA3F7HYhuqnqjLuD6VyNY5KS5HZXki4vmXgaqDjjLDh8X5L+a8inlYliSB3AvVtYfEK6hkN1YXB71y32h8OPiYUMK3kRuXodz+4rZmjrhsZMMtMtzjMtzUYPMBMiEQYjdQTp8jne3O2lwbA9B0q4Fa4qisHP4+GaJnUNh7vGDsTc/ix6r9Pit13rqfs945sww2IkFrWiY9/0E9u30qjDk0un1L82PUrXQs6lQDUmtxiF6ioAqaACppSgFKVBNATSlKAVBqag0BVMMmjOXUnliwfk45ftWgzRdM8ykcpWH0t/pWz4xk8HOZD3WKQf4dJ/5WFfPF+HVMdKy20tIL2PJ2UOL+pUn/LXl5Y7NfPv9Ho43uvoW7gowsaKvIKoHsAAKyK8MKbov8o/oK969NHnClKV0ClKGgFKClARVZ/aP9naupxOHGl1OplGwa9vMv6T371ZtfE0YZSp5EWPzqE4qSJRk4u0fnbL+IpIZFWYEMpBSRbalIvYn9XX5XFdVmmCjxcYePSj2uRyXffWv8BO5A+Am/ImtHxxw7plZV5qdvQg3B+ldBw5kzTZc8ibPAx0Ec2XSHZfdW1EH5G9efH0XujfL1PPhPi/EYd/AKa990Y2II7G+xuPnVp5RmqYiMOl+diDzBHMGqww88csuGkKgSJKviv4ZKgRo0vMWFiqLzvYEDoL9xwDH/dfEt/2ru3ba9htWnFaaSdoz5adutzhvtN4cODlXGwbK8g1LYeR+auOhBI69feuPzFlxKnEQ2VgdUiLceGf/ABF/gJN7D4eXKv0LmWWx4iJopkDo4synr/ofWqsz77GnhIly2Y6l38ORhfrukhFvSx+tMmG3aGPNSpnVfZtxl99g0SX8eEKHPRxyEg9+RHeuzqieFIcbgsziD4aRDI2l1Vbo6k76SNtvi+tXopq3HJtUyrJFJ7E2qaUq0rFKUoBSlKAUpSgFQaGqo484/wAUmJaHCyeEIzZjZWLafiazDYXsB3qE5qCtk4Qc3SNF9pOaCXOQiAnQojaxtyVyx+Wu3yr71sHjBfeYaZEUAKQWi2F/NcldzfmK5LI4JXxxkl1H4mdjsXvdjb3A+Xzqyssye+dxqVBWOJZCDuNgQGHY+Jf6VjmnJquprjUVv0LSjjsAB0FvptX3UVNbzCKUpQClKUApSlAKhqNVc8X/AGnNCZI8PEG0nR4pPlDdbADp6noajKSityUYuXI1XGswM0n8TP8AQbXrveE8vGHwESsLfh62/wAQ1G/yqo+FhJjcdErgspN2/lFtRI7f61a/GGcpHh5I1lTxXARU1DUS5AtpvfkT+1ZMKrVNmrNvpgisx4ZixGqMFgVsWIAs4AsFtcuQtrgiwq2uFsGYsJCjcwgJ9zuf61WBy7Vi4IuayYhFuOREahmPtcgX9DVxqKtwxrcrzSs+rVFqmlaDOfOmvq1KUApSlAKUpQClKUApSlAQa5Pj7IHxEKiGBXYvaQ2QSeGQbqjty3tcX35V1tRUZK1R1OnZVhyDFxxkx4KRifKF1QKwUhdV31GxbceUbevOt1wPkOJXES4nFRLEzXVEDFyFJBsWLE6RY2HdmruqVFY0nZN5G1QpSlWFYpSlAKUpQClKUB8SpdSN9wRsbHfselcS/wBl8ZLj7xIEO6LpU6dgNyfivbe+5vXcWpUJQjL4kSjOUeRyTZIMuwkr4aIyztuW0gsbkbhV5KAL6R2rlocBiGDXwU5YliZCnmckAb6nBF9+2kcgdhVrEUtUHiT26E1ka5lccH8JT/elnnDIkW6IxLMWKhdibWUBe3btVjilqmpwjpVEJS1OxSlKmRFKUoBSlKAUpSgFKUoBSlKAUpSgFKUoBSlKAUpSgIqaUoBSlKAUpSgFKUoBSlKAUpSgFKU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772" name="AutoShape 4" descr="data:image/jpeg;base64,/9j/4AAQSkZJRgABAQAAAQABAAD/2wCEAAkGBhQSEBQUEhAVFRUUFRcXFxgXFBUVGBYcGBgWFRgTFhQYHCYeGBklGRUYHy8gIycpLiwsGCAxNTAqNSYrLCkBCQoKDgwOGg8PGiwlHyQ0LCwsLCotLCwsLCwtKSwsLCwsLCwsLyksLywsKSwtLCksLCwsLiwsKSksLCwpLCwsKf/AABEIALQA8AMBIgACEQEDEQH/xAAcAAEAAgMBAQEAAAAAAAAAAAAAAQcEBQYDAgj/xABDEAACAQIEBAQDBgMGAgsAAAABAgMAEQQFEiEGMUFREyJhcTKBkQcUI0JSoWJysRUkgpLR8MHCFiUzQ1Njc6Kys9L/xAAZAQEAAwEBAAAAAAAAAAAAAAAAAgMEAQX/xAArEQACAgECBAQHAQEAAAAAAAAAAQIRAxIhEzFB8AQiUYEyYXGRobHRFFL/2gAMAwEAAhEDEQA/ALxpSlAKUpQCl6g1xuf8bNhsU8DKPNGDERzJI6359RUZSUVbJRi5OkdnSuY4O41jxqkfDIhIKnrbqK6ekZKStCUXF0xSlKkRFKUoBSoqaAUpSgFKUoBSlKAUpSgFKUoBSlKAUpSgFKUoBSlKAUpSgINVf9tWBKrBikF2jcDbrY6gL9yNQqw8zzVIE1OfQAc2PQKO9cbnODnx4s80cEII8hcM3oWAIF+m5HtVWR2qRbjVOyncHmk0GNeWLZQ/O9gR0I2r9EcI5+MZg45hza4P8ykqf6X+dV9PleHwjlBCs7G2rxkDHe48tjpXfsL+taqLidcrzB0wlzhrDxYixIDnd/DJ7HqefKqMeRJl+SDki76mtZkefxYuMSQvqHUcmU9mHQ/7FbImtaae6MjVbMmlafNM/EUgS1ztq3UWB1crkEny+3evH/pUnRGIuQCClm02JI83Kxvc9qg8kVtZcvD5Gk0jfUrSwcSI6uwVwE089IvrOkDc7G/O/vWNDxcpG6NqsWsChsOdyb7eXf5HnanFh6heGyu/LyOjpWty3OBMzLoZSov5tPcrbyk9VNbEVNSUlaKpRcXTJpSoJrpEmlfOqpvQE0qL0oCaUqKAmlRepoBSoqaAUr5vU3oCaUpQEXrCzTN48OmuRrdABuzHoqqN2Nab7QOL/wCzsMJRF4hZwgudKrcM2pjY7WU7dTtWkizERusmLfTK0SP4r20RGUtpRSPKgsp35kioTlXInGN8zU8bw4vFQSSmJkKraGFbmRdTDVK9t9YXko9PatBw1wyuEkKzprmEasYtWlYlbyjxCoJaQjmq7AHc77dXlvHGFLusL+Odb6bGxOkquhgNTEliSDtqF7cq8MJl833nGY7EhIY5FRVuSAqJ8crBt7nSth+1Z5JuL9S5NX8jXniFgVSSGDCGRnUM5eWRRGVXxvOdKpdjpLforVYvh5MVD4kUsaHDqwW34nikN5yZBuRzYEi51X6155nxtBJiAkOHkI0NH4p03k1A6fwSNlEhDDUb7nYXNY+VZgGcI8ZVGaGF1ud2Sw1seZ1AgfIXqqe29FiaWzfMyJYcRlGLCrKuvQrnRcqwN/KQeY2PT2q0eEuPIsYAjWjm/QTs3qh6+3OuB46xMUzQyx6gd0swI1BQAHTuoKkX9eVc+uFPxLcG99tiLdQeYNc4vDltyLOEskd+Z+g5IVY7qDtbcA7dvaobDKRa1trbbWuLXHY71w3AHG7TMMNiTeQD8NzzktzVv4rC9+td+DW6ElNWjDOMoOmafDy+G3hTAHWfLIVAEvKyydBJb5Na47DZJAt9lF+uw+VTiMKrqVZQynmDvetcmIbDHTKxaImyyHcpfkkp/YP9d9zOiNs2qxgchavqoBqaHDEzKB3iZY20sbWPzF9+lxcX9a0z5HiCtvHNyLHzuB0A5C4ta9+bX3NdJSoSgpcy7HmljVKvscuvD862/GuEPlF2GwGkAEDy+XbbsO5r4weSzMgK4k6GRSmlnH5TZrdPiBt1I3rqjWvyI2hC/oZ0/wAjso/YCocGPbLP9eT5fZHzlWXvHq1uWBItdi1t26n3H0rZGpqCKtiklSM85Ob1M8Gx8YbSZFDbC2oX35C1eSZvCxIEyEgXNmGwuRe/LofpWNi+HIpG1MCblid/i1BQQduXkX6ViyZJH4yoWkJZC19Q3CFF0nb+Mcux71W3PokXJYa3bs2+HzCNzZJEY9lYH06Vk1gYPJ0ibUoN7W3N9vL/APkfSs+pxutyqem/Ly+YpSlSIEVFTS9ATSlKA1+e5NHi4HgmUMki2IIv6g+4NjVbyfZwV8ksEsyXUtpkGmQxX8J7vdl0gkadwb2q2Ki1RasknRwGGws0RthstjQ7bvc8iSDZQqjck/OsfP8A7P8AGYyP8fGqSNxCFKxAjluPzDoTe1WPahFR0XzZLXXJH5vzDhtoHMcqaWXmP6EHqPWpniC2AYhpIw2okE6wSur6gH5Vb/2i5MJIVkAGpCF9wen1/rVSTKfEiBPljcqee5kW42HUAc/WsjjplKL9LRom+Ji1LmdLnGuTBozRqqwsnhsSUYgjSbA3VgdfIG/l61qI5wARW8yRUfBRCV5GPngREDuAyeJqeRQDfYLa/batfguEMS2JWCx5qpkK6RbQrs+k8wurTtcXsOZqiWOTqi+GWKTs1wmGsb+a4K2Njfa1t73uL11uS/aPLGo8Q+Kuor59mBHMXG9/cb966PH4OLCxCPDIqtyLFQXNud2Iv09BzrVYHMI942h+8l/jJ0eEg3uFJF2O/MC3rUlWOVav4RlLiL4Tp8q43w0w+MRt2Yj9m5Gt4Srr0YEehBB6eoqi1wCxO0ZNj4+JdmB2SGLa+m9rlmHPt61k5XnUyLE0WJCO6u5U3CqiC/iNzWxby2t69K0LPJOmih4YveLLX3wvdsP8y0I/q0Q+q+o+HbJKCAQQQRcEbgjoQaqUcdZgUuGQjSpuEQldSiQX9lYXNq8TneOhWS2IRVU3Masmrdt2iFhYbEldr32sasfiI+hDgP1RcV6XqpouLZlk0vjJHjZLqUMatc2ANiD5b87G468q8484lZH1YyXV+S0g0kW5FRY6r8h86g/FRXQl/nfqW6a12XbSTr2k1fJ0U/1BqtpsTMv3ZhO4DkLKfvHMkE/hsRZTtazdSN69Vx2IXHFYcVPofDlyXRWaNoyQolUj4STYEc9qms6q6IPD8y1qVUuX8a5jIrWdS6uqCMw6ZHJvumoAEDnfsDvtW3xfFmPwYV8TFHJG1hqUiwJNgCy7A325WrvHj6MPC1taLDrXTj+9xf8ApTD94TWtybjrDYiw8Tw3P5X8p+TcjWxxJ/vMHqko/wDrP/CrYyUt0Vyi47MzWnA2JAPqR9fao+9La+oW9xb61rcwyFZpA7M2wtp2tbe45X3vvWubII2kaIM+y6msEshYiwO3xELsOgHqKi5TvZfktjDE0rl9djqFNTXxClgB22r7qwoINRX1UUBNKUoBSlKAUpSgMbMCojYyDyBSW9gDf9qpHMcqZDIj+R3Yk89n1a1XbsCBt2q5M1Ot44ejnW/8kdjY+7lB8zXN8f5MCquqW8za2HO502a/e4sD61RmVVJdP0X4JU69Sucr4j8COQ2EZflKFu0UhsHVuylRqB5bm/OrPyfM47T4sH8IgLCzXu8cYJaRQdwhdjbvYelVnhuHp2k+8gxqkcgV9WplmvYkNGu52I3J+o2rb5rxDi9CYdYowZNTI6AskgUagTe2lQQPJYXsB3qiOmL8vsWOD5dEbDPeIUJ1TuIUIuFuupgerAnrfl/XpgLxIosMNhppzuRZNCtpsD5m3YC4vpBPauRjlQJFizHrdGKTmTUfF1ANrZb+UsrMlhsNIIrLwsekvgxYqbSYbcghwNcbD1aM6TbmbHpU14OLdze53iutkMFgJcQMUC0XiThmntJdoY9TSOohW8guTY7EgWvXvicqMVpSyGHEIsatEC8JVQQIhKG1obbkFDc32rynxryRx4uMlZYmVJZBsSSD4MrHq2xRu9t6yfvRiA1C2FxwJZd9MTBrOyH8jIx1C3StP+ePOW/fdFWt9Dxw+DcNoLeFI4BTWweGYHYETR6WW9gAxBA5HTRE13XzCdVYPGxvKQL3WGY21FbbxyA9wTXvgsuldZ8DIR4sJkeEd2Td417LIlmsNq02IBkw5xIY64NBkI+PQdo57/qUgIx9VJ5kVZwMf/PfT2Y4kq5mPimiQrIAxjJsxjCqQxts8JuFlsAb3AfpY1hZuXURhHT7vKRpkjWwffdZCxLI46r71ntikX7vj2T8LF3jxkX5WZCBKVHQlSso7G/Lr7DI/AfEweLdNWpdQHhnyCWGYj8pIt5h3INxVD0LdoSk0j3ixfhqmpQwjA8OO9owb3LuTdnPoLct6+MFxm8OKjfWzzS3D6QI0TXbyXc2uNI57CxrGy6JXVHZWsy+ZVLHS9x5bAE8r/WmNKgKqBdIYNYgc7WJZTv8Nxc8qwR50/4Ty+LhpWmLs7HIOI45HZvFErR6VJDBrKxdm8/I7hV9jXafd8PjIXhDWDr5lU9QQQ4/iBAII7VRMbog8ihCLLdPKTf8pI537G9feFzPFQuHwrMdWxUNcH1/h5GprHpdrl8/6VLxKyeWnZ2+c5tHhnOFxkEjOmwcBNJU3IeM3Dbg8uhvWTkWfTK8L4ebxVaaWKPDyG72KagQeaghSOm4r5y7FtjozG6KzKhZxKDIFIbRdSDfmLlgRzGxrmJ8rdAJ4xo8J/Ou6PCz3EbX28jWuri3Y71HG+qVe5dKbS867+hdmC4xiljYhSJV8phbZ9ZNgn1+m5rbZXgzGnmN3Y6nb9THnb0FgB6AVSvD2PaZ1kiRI5cDFzDHViPDJWRrciwQ2J3vv32ujJsyWeCOVeTqD7HkR8iCK3Y53s+ZROKW65GdSlKtKxSlKAUpSgINTSlAKg1NYOb4kpGdPxuQifzNsD8t2+VAeWVjW8s3c+Gn8sZIJ+blz9KjiHBmTDSKOdrj3U3rOwmHEaKi8lAUewFt/WvVhXGrVHU6dlWcKuvithpt0mIK+jpew+YuPcVp8Xghhs2RSTpEi2Nz8Dfl+t63PHmUvBKJYtgW1JboRY7exA2rGmxkeaKukiPGxgEKbBZdJvZG9TzHMeorFhfDlUlurX3Rtn5lqXJnP5ZhE+5ZlGALKiSr6FJGB/YivHMpNGHy3FrzUGM274eQuo/yahXkPEhTFRPGyu2HYOrcwVIbfvctsRzrTPjT/ZxjP/d4oH2LxgEfUN9a15PLP7fkhF2jpMtg/vWYYJTZZllMX80Z+8wkf4SRSGbxcrmQ7mCWOcdfJKDHJ8rkE/zCtOmbmLF4bEj9GFdvdV8N/qEt86zMnkEeKxWGLeTTiYh2KHUyX9NQW3uKuhmUbv6/YreNtJrvu0bHF48xvgcaN7omv1bDt4Tj3KAf5qwMXMmHzhsPb8CYsjdvCxQvH8gXBPsO1YGaZt/1UYx8cWJJHa00dj/70rT5jmMkskLG5fwIkBtuxiZkB9eVdzZktl3uchC+Zn4a4w2Jwcw+CVJE3/NFIMPMB2ujj6VtMzxwEoudhH4YJHMIx0272D2rVZhhWaTEysLGSTYA+eTdDIVX9N12a1qiLL8RipdQiF1sqhdTgHootYG3vzJrzclS67EskZyT9TJyzDNJOxVyCqawgt5/NbdTzHP2ves6MWYoHUOd3AO7W6bHfT/u9Y2N4BmWMzSJ5gQCWuCNtrDYAdNq52PKXeUL4YLcwQLarEX3HKwN71DRqbd/go/zPZWdFh4YwUEjKoeQkKx06vSx72tyrfZ1j08FQihGW9wqWub7CwF2PIAW61pG4AVhqlcKTYbapWPpcnnWxODiyuJTrMuKe4UyMWWBT+heQNubDfoKpuGTlL8Ho+Gi/C3cbb5PvoZWAk/s9J52D+PMGbwj5mhQ2LR6RsDqt7WF7b1r8Dx0uKmnE2GJEqxgrqAXw4gSNbfEu7Ftr3J9KwMoy4S4hZvvjSzarBUXy352LfptzArC4ncxSSRQqEWRyGO4JXY6R2U3NS4lz0LnX27/ACd4dLVLvv8ABk5PilRoZ1jJhSWwVjquq2fST1ur/sL1c/AkhjfEYY8kfxIxe/kk8w3+YquMu4XP9iiY7WxGtR+pWCxfLcH3rsOD8Z/eMMxku0kJjYdQUuFBFv0hauT05F3z2KZLVDbutyx6VAqa3mIUpSgIFTSlAKUpQGlznMpEYJHGW1Kd7MbHku1rfU1gnOpSwP3fYAm+l7Am1t9N7gawbDoe9dNppoqtwk3eo0RywSScEzmYc9nJsYLnc3s6gDUD+ncaTt1rYZXj5XYiSILZb7Fjve1vMB6/T1rbaaaaKMk92cnlhJNKCXuzGzLLkmjZHW4IPuD3HY1SXGXC0mBmBB8jbpIBYA7nn0Yf6Wq+K0HHGXrNgJlYA7A+1iDcetr1HLjUlZHFNxdFYYPOUx8YhxNlxCqFjxAG7C4skoHMXsT9diCG5nG5NJJeA4Yh0Yu5Wx3H4IUNt5V3va9ya3eS5QyYpVXSdYK3bULG2u4t+by/O9dAceImneRUY+JJJKy3sQo8qC9za1h7k1nj4lxh6/01PEtWxxGHygSSrEqyNDBGNUgUvrBv5VXmSSzWHTrUwZZLLiHxLQTqNTto0/iSbaRHp5KLAambryrfcP8A2VYrExriRjFiE15AitJ5QxO11IFdDD9jzEjxcTqHXeRv6nepSUuiIrIqq++0Vxh+HvwpRiZkieWRWK3EroiksERF+KQlufIAHne1bHKsnLyhoYW1BdEbOBaJd944hctJzOt+puFFWzlv2Z4OIbx6z67fQD/WujwmWxxC0car7D/jXXjyS50iviQXLcr/ACPgGPDR+LKgkmchY0fzAu2ytJ+rub8gDXfZZlywxqigWA3NgCTzLG3Um5rGw34s5k/JEWROxblI/wAvgH+LvW0ArRCCgqRTKbk7ZoOM8G8kHlj8QKdTJyJAU2I3F7He3WqSi4mTET6IIfDtGxuVGo8t73J5Hlyr9FsK/OfFGQ/2fmLbEJckMNtUchvt3I5fKqc+NS3Zbhm1sb/IckkEMmMdmZY7rGrEkauTSW5WW9vf2ricVI2KleWQ3uSFB6AHbbudyfU1ZUuJU5SGEwDhGBAa4tba45AXOr2IJqv8HAVAuCNgdwRcEBgfmDf2NZX5VsaV5nuZ/C+LGEcmxsQ24tfe3K/tXthMsbMseiBbBmu38KiwO/fSD8zWuxIsBVmfZDlNllmI3uI1P0Zj+4/eoYsalk19X+ieWemFHVcY4AHASqo0hFDgAC3kOq1u1V7gMcUw4kC74WdXvcfDJYFLczuhN6tzHYbxI3QmwdSt+1xa9U5gcPqlnw4ZgJI5QB1Zo7vGCfdD9a0+Ij5k19DNgfla9y5oJAyhhyYAj2IuK9K4/wCzTPhPhBGT54LIe+nmjfS4/wANdgK1wlqimZpx0toUpSpERSlKAUpSgFKUoBSlKAVjZlh9cLr+pSP22/esmoYVxgqrL4r42A9p1/5q5/iWf8Jo128WeRz20iRmt82ZfpXSZIhGYqjG5jnZT66dQB+hU1yuZKCxG3lOkX/mZj+zCvJ+GPu/0emt5exa32dRkZbAG52b/wCbW/aumrUcKR6cHAP/ACwfrvW3r1IfCjzp/EzDzPMPBTVp1b2sCB3N7noACflWml4sHwmNlYg8mW6kg235fPkDXSFb1BQdq5JSb2ZZCeNKpRv3o0WQZsraIUjKgR3F2Uny6RcrzIJbZupudq39eEeDVWLBQGa1z1Nq96lFNLzEcjg35FSFcJ9rHC5xOFEqLeSA6rDmyH4lHqOfyru6giuyVqiCdOz858OTx3WKZA6hgUvvcX3iI/N3APqK7HGZY2Ij8VV8Z7ASofzj8kkVuRUbWHQ2sbWOTxv9mdi2IwY3vqeL99cdtwfT6VzmS8SurBVIWQXOllurHrp3BBPbl+4rzppwlvyN8WprY02Nw/a+lrlNQs2xsVb+MHY/XrVq/ZbjgYGTrfX9QFI+WmufxqpjlZghjntqkQeYSWFhiIjzZ1HxKQLqLG9ga1HDecNgsUAwA3F7HYhuqnqjLuD6VyNY5KS5HZXki4vmXgaqDjjLDh8X5L+a8inlYliSB3AvVtYfEK6hkN1YXB71y32h8OPiYUMK3kRuXodz+4rZmjrhsZMMtMtzjMtzUYPMBMiEQYjdQTp8jne3O2lwbA9B0q4Fa4qisHP4+GaJnUNh7vGDsTc/ix6r9Pit13rqfs945sww2IkFrWiY9/0E9u30qjDk0un1L82PUrXQs6lQDUmtxiF6ioAqaACppSgFKVBNATSlKAVBqag0BVMMmjOXUnliwfk45ftWgzRdM8ykcpWH0t/pWz4xk8HOZD3WKQf4dJ/5WFfPF+HVMdKy20tIL2PJ2UOL+pUn/LXl5Y7NfPv9Ho43uvoW7gowsaKvIKoHsAAKyK8MKbov8o/oK969NHnClKV0ClKGgFKClARVZ/aP9naupxOHGl1OplGwa9vMv6T371ZtfE0YZSp5EWPzqE4qSJRk4u0fnbL+IpIZFWYEMpBSRbalIvYn9XX5XFdVmmCjxcYePSj2uRyXffWv8BO5A+Am/ImtHxxw7plZV5qdvQg3B+ldBw5kzTZc8ibPAx0Ec2XSHZfdW1EH5G9efH0XujfL1PPhPi/EYd/AKa990Y2II7G+xuPnVp5RmqYiMOl+diDzBHMGqww88csuGkKgSJKviv4ZKgRo0vMWFiqLzvYEDoL9xwDH/dfEt/2ru3ba9htWnFaaSdoz5adutzhvtN4cODlXGwbK8g1LYeR+auOhBI69feuPzFlxKnEQ2VgdUiLceGf/ABF/gJN7D4eXKv0LmWWx4iJopkDo4synr/ofWqsz77GnhIly2Y6l38ORhfrukhFvSx+tMmG3aGPNSpnVfZtxl99g0SX8eEKHPRxyEg9+RHeuzqieFIcbgsziD4aRDI2l1Vbo6k76SNtvi+tXopq3HJtUyrJFJ7E2qaUq0rFKUoBSlKAUpSgFQaGqo484/wAUmJaHCyeEIzZjZWLafiazDYXsB3qE5qCtk4Qc3SNF9pOaCXOQiAnQojaxtyVyx+Wu3yr71sHjBfeYaZEUAKQWi2F/NcldzfmK5LI4JXxxkl1H4mdjsXvdjb3A+Xzqyssye+dxqVBWOJZCDuNgQGHY+Jf6VjmnJquprjUVv0LSjjsAB0FvptX3UVNbzCKUpQClKUApSlAKhqNVc8X/AGnNCZI8PEG0nR4pPlDdbADp6noajKSityUYuXI1XGswM0n8TP8AQbXrveE8vGHwESsLfh62/wAQ1G/yqo+FhJjcdErgspN2/lFtRI7f61a/GGcpHh5I1lTxXARU1DUS5AtpvfkT+1ZMKrVNmrNvpgisx4ZixGqMFgVsWIAs4AsFtcuQtrgiwq2uFsGYsJCjcwgJ9zuf61WBy7Vi4IuayYhFuOREahmPtcgX9DVxqKtwxrcrzSs+rVFqmlaDOfOmvq1KUApSlAKUpQClKUApSlAQa5Pj7IHxEKiGBXYvaQ2QSeGQbqjty3tcX35V1tRUZK1R1OnZVhyDFxxkx4KRifKF1QKwUhdV31GxbceUbevOt1wPkOJXES4nFRLEzXVEDFyFJBsWLE6RY2HdmruqVFY0nZN5G1QpSlWFYpSlAKUpQClKUB8SpdSN9wRsbHfselcS/wBl8ZLj7xIEO6LpU6dgNyfivbe+5vXcWpUJQjL4kSjOUeRyTZIMuwkr4aIyztuW0gsbkbhV5KAL6R2rlocBiGDXwU5YliZCnmckAb6nBF9+2kcgdhVrEUtUHiT26E1ka5lccH8JT/elnnDIkW6IxLMWKhdibWUBe3btVjilqmpwjpVEJS1OxSlKmRFKUoBSlKAUpSgFKUoBSlKAUpSgFKUoBSlKAUpSgIqaUoBSlKAUpSgFKUoBSlKAUpSgFKU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2774" name="Picture 6" descr="https://encrypted-tbn0.gstatic.com/images?q=tbn:ANd9GcTbtIvrWyU09CjMG4m8R3SpkENxlZd027GWQDUJa5Zn5CFEOZZ8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94874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spijsvertering ho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0325" y="2186781"/>
            <a:ext cx="3943350" cy="33528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Maag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Functie</a:t>
            </a:r>
            <a:r>
              <a:rPr lang="en-US" dirty="0" smtClean="0"/>
              <a:t>; </a:t>
            </a:r>
            <a:r>
              <a:rPr lang="en-US" dirty="0" err="1" smtClean="0"/>
              <a:t>vertering</a:t>
            </a:r>
            <a:r>
              <a:rPr lang="en-US" dirty="0" smtClean="0"/>
              <a:t> </a:t>
            </a:r>
            <a:r>
              <a:rPr lang="en-US" dirty="0" err="1" smtClean="0"/>
              <a:t>voedsel</a:t>
            </a:r>
            <a:r>
              <a:rPr lang="en-US" dirty="0" smtClean="0"/>
              <a:t> </a:t>
            </a:r>
            <a:r>
              <a:rPr lang="en-US" dirty="0" err="1" smtClean="0"/>
              <a:t>mbv</a:t>
            </a:r>
            <a:r>
              <a:rPr lang="en-US" dirty="0" smtClean="0"/>
              <a:t> </a:t>
            </a:r>
            <a:r>
              <a:rPr lang="en-US" dirty="0" err="1" smtClean="0"/>
              <a:t>zoutzuur</a:t>
            </a:r>
            <a:r>
              <a:rPr lang="en-US" dirty="0" smtClean="0"/>
              <a:t> en </a:t>
            </a:r>
            <a:r>
              <a:rPr lang="en-US" dirty="0" err="1" smtClean="0"/>
              <a:t>pepsine</a:t>
            </a:r>
            <a:r>
              <a:rPr lang="en-US" dirty="0" smtClean="0"/>
              <a:t>; </a:t>
            </a:r>
            <a:r>
              <a:rPr lang="en-US" dirty="0" err="1" smtClean="0"/>
              <a:t>opname</a:t>
            </a:r>
            <a:r>
              <a:rPr lang="en-US" dirty="0" smtClean="0"/>
              <a:t> </a:t>
            </a:r>
            <a:r>
              <a:rPr lang="en-US" dirty="0" err="1" smtClean="0"/>
              <a:t>voedingsstoffen</a:t>
            </a:r>
            <a:endParaRPr lang="en-US" dirty="0" smtClean="0"/>
          </a:p>
          <a:p>
            <a:r>
              <a:rPr lang="en-US" dirty="0" smtClean="0"/>
              <a:t>Transport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dunne</a:t>
            </a:r>
            <a:r>
              <a:rPr lang="en-US" dirty="0" smtClean="0"/>
              <a:t> </a:t>
            </a:r>
            <a:r>
              <a:rPr lang="en-US" dirty="0" err="1" smtClean="0"/>
              <a:t>darm</a:t>
            </a:r>
            <a:endParaRPr lang="en-US" dirty="0" smtClean="0"/>
          </a:p>
          <a:p>
            <a:endParaRPr lang="nl-NL" dirty="0"/>
          </a:p>
        </p:txBody>
      </p:sp>
      <p:pic>
        <p:nvPicPr>
          <p:cNvPr id="1026" name="Picture 2" descr="http://www.kiezebrink.nl/images/icon/darmkanaal-h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62688"/>
            <a:ext cx="3960440" cy="2184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Dunne </a:t>
            </a:r>
            <a:r>
              <a:rPr lang="en-US" dirty="0" err="1" smtClean="0"/>
              <a:t>darm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duodenum, jejunum, ileum</a:t>
            </a:r>
          </a:p>
          <a:p>
            <a:r>
              <a:rPr lang="en-US" dirty="0" err="1" smtClean="0"/>
              <a:t>Dikke</a:t>
            </a:r>
            <a:r>
              <a:rPr lang="en-US" dirty="0" smtClean="0"/>
              <a:t> </a:t>
            </a:r>
            <a:r>
              <a:rPr lang="en-US" dirty="0" err="1" smtClean="0"/>
              <a:t>darm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; </a:t>
            </a:r>
            <a:r>
              <a:rPr lang="en-US" dirty="0" err="1" smtClean="0"/>
              <a:t>caecum</a:t>
            </a:r>
            <a:r>
              <a:rPr lang="en-US" dirty="0" smtClean="0"/>
              <a:t>, colon, rectum</a:t>
            </a:r>
            <a:endParaRPr lang="nl-N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Dunne </a:t>
            </a:r>
            <a:r>
              <a:rPr lang="en-US" dirty="0" err="1" smtClean="0"/>
              <a:t>darm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Verkleinen</a:t>
            </a:r>
            <a:r>
              <a:rPr lang="en-US" dirty="0" smtClean="0"/>
              <a:t> </a:t>
            </a:r>
            <a:r>
              <a:rPr lang="en-US" dirty="0" err="1" smtClean="0"/>
              <a:t>voer</a:t>
            </a:r>
            <a:r>
              <a:rPr lang="en-US" dirty="0" smtClean="0"/>
              <a:t> (</a:t>
            </a:r>
            <a:r>
              <a:rPr lang="en-US" dirty="0" err="1" smtClean="0"/>
              <a:t>vertering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Opnemen</a:t>
            </a:r>
            <a:r>
              <a:rPr lang="en-US" dirty="0" smtClean="0"/>
              <a:t> </a:t>
            </a:r>
            <a:r>
              <a:rPr lang="en-US" dirty="0" err="1" smtClean="0"/>
              <a:t>voedings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stoffen</a:t>
            </a:r>
            <a:endParaRPr lang="nl-NL" dirty="0"/>
          </a:p>
        </p:txBody>
      </p:sp>
      <p:pic>
        <p:nvPicPr>
          <p:cNvPr id="51202" name="Picture 2" descr="http://www.causus.be/bestanden/2009/Image/bouw_maag_darmkana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348615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darmwand</a:t>
            </a:r>
            <a:r>
              <a:rPr lang="en-US" dirty="0" smtClean="0"/>
              <a:t> </a:t>
            </a:r>
            <a:r>
              <a:rPr lang="en-US" dirty="0" err="1" smtClean="0"/>
              <a:t>dunne</a:t>
            </a:r>
            <a:r>
              <a:rPr lang="en-US" dirty="0" smtClean="0"/>
              <a:t> </a:t>
            </a:r>
            <a:r>
              <a:rPr lang="en-US" dirty="0" err="1" smtClean="0"/>
              <a:t>darm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Darmvlokken</a:t>
            </a:r>
            <a:r>
              <a:rPr lang="en-US" dirty="0" smtClean="0"/>
              <a:t> (</a:t>
            </a:r>
            <a:r>
              <a:rPr lang="en-US" dirty="0" err="1" smtClean="0"/>
              <a:t>villi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53250" name="Picture 2" descr="http://1.bp.blogspot.com/_xiSD75y7qQU/TQXg1WFyhYI/AAAAAAAAAG8/xtiaz1JpBxU/s1600/wat+is+coeliak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52936"/>
            <a:ext cx="2592288" cy="2605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Dikke</a:t>
            </a:r>
            <a:r>
              <a:rPr lang="en-US" dirty="0" smtClean="0"/>
              <a:t> </a:t>
            </a:r>
            <a:r>
              <a:rPr lang="en-US" dirty="0" err="1" smtClean="0"/>
              <a:t>darm</a:t>
            </a:r>
            <a:r>
              <a:rPr lang="en-US" dirty="0" smtClean="0"/>
              <a:t> (caecum</a:t>
            </a:r>
            <a:r>
              <a:rPr lang="en-US" dirty="0" smtClean="0"/>
              <a:t>, colon, rectum)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ontlasting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endParaRPr lang="en-US" dirty="0" smtClean="0"/>
          </a:p>
          <a:p>
            <a:r>
              <a:rPr lang="en-US" dirty="0" err="1" smtClean="0"/>
              <a:t>Verdere</a:t>
            </a:r>
            <a:r>
              <a:rPr lang="en-US" dirty="0" smtClean="0"/>
              <a:t> </a:t>
            </a:r>
            <a:r>
              <a:rPr lang="en-US" dirty="0" err="1" smtClean="0"/>
              <a:t>vertering</a:t>
            </a:r>
            <a:r>
              <a:rPr lang="en-US" dirty="0" smtClean="0"/>
              <a:t> door </a:t>
            </a:r>
            <a:r>
              <a:rPr lang="en-US" dirty="0" err="1" smtClean="0"/>
              <a:t>darmflora</a:t>
            </a:r>
            <a:endParaRPr lang="en-US" dirty="0" smtClean="0"/>
          </a:p>
          <a:p>
            <a:r>
              <a:rPr lang="en-US" dirty="0" smtClean="0"/>
              <a:t>Caecum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vleeseters</a:t>
            </a:r>
            <a:r>
              <a:rPr lang="en-US" dirty="0" smtClean="0"/>
              <a:t>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functie</a:t>
            </a:r>
            <a:endParaRPr lang="en-US" dirty="0" smtClean="0"/>
          </a:p>
          <a:p>
            <a:r>
              <a:rPr lang="en-US" dirty="0" smtClean="0"/>
              <a:t>I.t.t. </a:t>
            </a:r>
            <a:r>
              <a:rPr lang="en-US" dirty="0" smtClean="0"/>
              <a:t>tot </a:t>
            </a:r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paard</a:t>
            </a:r>
            <a:r>
              <a:rPr lang="en-US" dirty="0" smtClean="0"/>
              <a:t>, </a:t>
            </a:r>
            <a:r>
              <a:rPr lang="en-US" dirty="0" err="1" smtClean="0"/>
              <a:t>konijn</a:t>
            </a:r>
            <a:r>
              <a:rPr lang="en-US" dirty="0" smtClean="0"/>
              <a:t>, </a:t>
            </a:r>
            <a:r>
              <a:rPr lang="en-US" dirty="0" err="1" smtClean="0"/>
              <a:t>koe</a:t>
            </a:r>
            <a:endParaRPr lang="nl-NL" dirty="0"/>
          </a:p>
        </p:txBody>
      </p:sp>
      <p:pic>
        <p:nvPicPr>
          <p:cNvPr id="54274" name="Picture 2" descr="http://www.dierenklinieklemmer.nl/info_honden/diarree_acuut/files/darmkanaal-h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326" y="3863181"/>
            <a:ext cx="3419475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pijsvertering-pa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5758" y="1600200"/>
            <a:ext cx="7192483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Rectum </a:t>
            </a:r>
            <a:r>
              <a:rPr lang="en-US" smtClean="0"/>
              <a:t>hond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Rectum </a:t>
            </a:r>
            <a:r>
              <a:rPr lang="en-US" dirty="0" err="1" smtClean="0"/>
              <a:t>opslag</a:t>
            </a:r>
            <a:r>
              <a:rPr lang="en-US" dirty="0" smtClean="0"/>
              <a:t> </a:t>
            </a:r>
            <a:r>
              <a:rPr lang="en-US" dirty="0" err="1" smtClean="0"/>
              <a:t>faeces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Digestie</a:t>
            </a:r>
            <a:r>
              <a:rPr lang="en-US" dirty="0" smtClean="0"/>
              <a:t> </a:t>
            </a:r>
            <a:r>
              <a:rPr lang="en-US" dirty="0" err="1" smtClean="0"/>
              <a:t>anatomie</a:t>
            </a:r>
            <a:r>
              <a:rPr lang="en-US" dirty="0" smtClean="0"/>
              <a:t> en </a:t>
            </a:r>
            <a:r>
              <a:rPr lang="en-US" dirty="0" err="1" smtClean="0"/>
              <a:t>fysiologie</a:t>
            </a:r>
            <a:endParaRPr lang="nl-NL" dirty="0"/>
          </a:p>
        </p:txBody>
      </p:sp>
      <p:pic>
        <p:nvPicPr>
          <p:cNvPr id="5" name="Tijdelijke aanduiding voor inhoud 4" descr="hond darme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132856"/>
            <a:ext cx="4267200" cy="3533775"/>
          </a:xfrm>
        </p:spPr>
      </p:pic>
      <p:sp>
        <p:nvSpPr>
          <p:cNvPr id="11266" name="AutoShape 2" descr="data:image/jpeg;base64,/9j/4AAQSkZJRgABAQAAAQABAAD/2wCEAAkGBhQSERUSEhQUFRIVFxQVGBcWFhQVGBcYFxgYFhcVFBQXHCYfGBojHRYXHy8gIycpLCwsFx4xNTAqNSYrLCkBCQoKDgwOGg8PFyokHhwsKS4pKSksLCksKSkpKSwpLCksLCksKSwtKSwpKSwpKSwpLCkpLCksLCwsLCkpNCkpNf/AABEIAQMAwwMBIgACEQEDEQH/xAAcAAEAAwADAQEAAAAAAAAAAAAABAUGAQMHAgj/xABAEAABAwEFBQUFBgQFBQAAAAABAAIDEQQFEiExBhNBUWEicYGRoQcyQrHBFCNSYtHwJHKi4RaCkrLCFzNTk/H/xAAaAQEBAQEBAQEAAAAAAAAAAAAAAQIDBAUG/8QAKBEBAAICAgIBAgYDAAAAAAAAAAECAxEhMQQSQVFhEyIycZGxBRQV/9oADAMBAAIRAxEAPwD3FEXVaZwxpcdB+6IFotTWCrjQfvRVz72c40Y2g5u/RQt4XkyPOXoByClWOEyGtMLPV3LwQdrd47Qud4hrVzDd7i6rzlyqTVWQC5QKIiICIiAiIgIiICIiAiIgIiICIiAiIgIiICpL0n3km7HuszPV3AeCtLbaMDHO5A+fBUNhaWx4ne8ak+OZQSLPBjcG/A01PVXjRTJRrvs+Fg5nMqUgIiICIiAiIgIiICIiAiIgIiICIiAiIgIiICIiCi2jlrgiHHM/RMHuN50Ue3urbByDfop9mbWYflBKC1AXK4C5QEREBERAREQEREBERAREQEREBERAREQEREBERBmpDW1uHT5Kxu0feP8ABVc4/jH9w+StbtFJHdR9UFmiIgIiICIiAiIgIiICIiAiIgIiICIiAiIgIiICIiDOW/s2sHg5o/RWEBpMOoP6qPf0VHMf3t819uk7UbuvzyQXCIiAiIgIiICIiAiIgIiICIiAiIgIiICIiAiKA6+4RJusbd5yBqR3oJ6Liq5QVt/x1hJ5UKiWcl0IPEK4tMQc0tOhBCzmz85oW1rhJB7wpsaaN1QD0X0od2yVaW8Wk+R0UxUEREBERAREQEREBERAREQcONBVYOz+12zumdE5kga1xbjFCDTjTVbi1NqxwGpaR6L87YaSPacnNc4HvBPArFramHfFji8TM/D9DWK3MlYHxuDmnQj95KQvz5du1M1gkD4j9249tmre/Dp9eXFemXL7VbLIAJzuH0GZq6N1agFkgHTMOAp11Wocprpt1wSqeTbGxgVNqg8JGk+DQa+iyG03tZYGmOxNdJKSGiRzC1janDiAObqVrpRVNLnbrazcM3MTvvn5Ej4Gnj/Ny815FBbnwzB+I4sYJJNTnrmvh98ma0PJcXEUFdS46FxNM69FWTWishofiHcvPlmXt8aI3MT9H6WsNqxxsdzaD6IoVyA/Z4v5G/JF328WoXBCylnO6tT4+DjXrmtYsjtdHu5oZuBOA9+oVRcfaAx7TwORVqFQMi3rQRkNCrKxwPYKYsTRwIz8CgnIvkP6LgvQfaLpeXHQgeFVGMDzrI6nQAKbE9Fmr3tjIc3SPH+Y/Jee33tvLUiGQtOlamqscj2dF+fo9vryjzZaS8fnax3kCFa3Z7Z7Yz/vxRytyzbWN3pUHyV0ut9PbEXm13e2+zOymhmiPMYZBXwIPotLYfaJYJdLQxp5Pqw/1CihqWkRdFmtjJBVjmuHNrg75LvRHBX579pd27m3z4BRtGSGtA3t8iSKr9Crxz2w2ln2xjaFzhG0kDPi7DXho4+ixevs7YcnpbbBMkD48qUd2a5UB5O710XVE/C5jwQ0Oa4V4UxVpX5KQIsJGEDlTUEfmC7LVIaDD8QLe7I4QTxOoqtVjSXvEzwiuiLnZ4qHjWlOOi77IwMLyfwOzqSScqCh0K1V17JGVmI5HFQDnQKs2j2cdZ250wuoDz94aLe2OVRdsLWkupSo4cAfHMnPyKQ2elriNMTJD6rollJfQAUA5/TuUy6nHfwl4ya8cOC5Wrt1x5PTf3fo67mUiZlTsj5Iu6JvZFOQRa04O1UG20YNkeaVLXMI78Q0V+sp7SLxbFYyHEDG9jc+NDiPoFVhjH7dvjbgdjh6YO1TnjNR5KuO0O8Jc1ssvX7x5p1PBWd3e0CzsGFxY7LQgvHloOHmFV3v7QpJOzEMDO4D0GmXBZ/D29lPJrSNRV9f4m3ZAcJYq55mZh+g+at7Dt45ulqBHKUNf/UCHLC2q85X+84kdc/QqHJGGGGZwLmvLsTQBhAqQBlxy9Vi8TSHrwWp5H6qvUf+oUn/AJYP/U75412R+0F5FMdnce5zD/uKxcd4Y+1G6jODXwnCB/M0FfTSWnFFDEXniH6dcDswVx/Es9H+ni+iVfss81SMLgeDXV8gslaA4HC4EHkclpnvlDg0zHelpcGFgLMs6V14LPbT2dz2x2tlS33XNJxYT0HJdK5/rDlb/H0n9M6dDwQKc1zGddPRVdntr3OoMTjyUhtyzVNHU4jMg06kardvJpXuXm/59onVpj90l0DTw9VHfYgdDT1Umy2aRtd5hpzDhXyKtLNdsju0I3YedF1pkreNw82TDkxzr+lPYruma4GJ7mu5scWGveMwt9cNpvgUw2hxGhEjWyimlakV9VP2MuEPdV2g4fqvR4IGtbhaKDyVnThbfyqrDedpa2kxjLuJDS36lebe0CQuthefia0eVedF63aoatOlV5ztzd9WCQAdjInjmspDzW1WtkZpI4V5AGp5ADiuhl5NE8TZA+MOLXdtuGrSciK8Co98wgvqDyz1II49yG557S17o7M57zSrw4Oa0DM4a5g9FJtaJ6dPWNdvd7mgbhAboB9Ash7Xr33UbG6l1ABzKtfZtaZDZo2zNcHhpYQcj2a0PkFV+13ZeW1CHcjtsLietevBVh5ZaLznjzJjcA1rnAA9nF8DifiHLqFIst47zXs8cua5tux1uaMU8chYKVIo4ePPxXZZLtoQ0CrjQADOpOgopG9ctTrT9LbH2gyWGzvcauMbanuy+iKTcNg3FmihOsbGtPeBn6oq5rBeQe36c4bNH8P3rzzr2WjPlmV6+vIvbhdz5ZLOGAkhkh/qCLDzS64xh09FaMhoK0VfZ4jGKHIjmrBs+WfFdYJfTmAroltskYpG4ioc8jKgA1dnkCu3Euu1NrHKOJjIHcHNcR5ArjmjdXr8O0xkiHEO1Fpaxr6uwmtBlmBqaYdPFWUF9yz6xxOGQLn0jIrzdpVdNloYqCh/ho6eLxjI8VDv+wPJkY0AsZgkrpkRQZcV4Z4foIiJTX2a0QWhszo3ltKUDw8U/KVKntQdG2OKN7WYw9xc0gADVV1xbbyRRiJ7DKB7uVfBcW68pbRDK9793G0ZRsFMzpiOpqps1MdvuANc58gA7biRQaDQL7gY+TE6pEQ669/RQIZ/uhQ8BT5AKTf94GCzNiHvP9ANSuHj0i1rWs42jS4uzZlkrcbnGnIZeOKhKvorvkYKRzvHIPax4y8AfIqt2VlrZIeeEV7yAfqrveEU5eC+pDccojb3dGa2hhjppLGSWd7iM2+K093bSSBoNRKzmCK05h2hVU1wpTI8+vQhVb7jY04oXOhdzjPZPQsOSOWTHS8atD0ex3xFLTC6h/CcneR18FFvS7WvDgRiBGYOiwMt4SRikrA5vGSOrsNNS6L3gVYWfbcMFWSGZo4Ozb/rOh7qrUcvnZPBnukqm33OyIlpjaGkgZNaKclf7OTB8Za0gBoposret/umkxEipNG0qGMr+FupPU6qxuW2GImodT3XUpSv4mjj3LO43p5suCccczyvLbfDLOW4vePu6CvSpoKrqZtZHaJ2xUOM50GE9nm6hNAqq974jdGQ/tN/DmTU9OB8VQ7M3gyNpBjkaS41c7OoqaVI0py6rW2Py+vXL0e9rSdy4NGQHLhoT3LObBbNxS242gNGGPt01GLQOHJfbbzMraNJ5E5jLlwI71sNhbNhjkNKVcBrXQcCji04CLlFUFlNtGdqF3VzfOi1az+2UVYWuHwvafA5IMHtNsc2RmOIUdWp65LBWqB0WThxpoveLqYHMANCCFn9qdh2yNc5g66LUSPJI7T3JLIaVBodQevXovq2XHIx5aAcuijS2SRmv7C1xMabpM1mJiU24MbwxgAxMxxuHON9Tl3O+akW69g0PjkjIloyNzq1FGmoOQ5FUItxE0YaSKuaCQSCQdcwtNe1yyRDetBfC44uLh2hRzJKZ9Q7TyXiyY/Xrp97xvKrk1W3EuYLkbG1zGOJLS15LRV8bqVDg3VzSDw5KsgvVkb5Y5SHskGZHfUGh41rUdVOjvOFsbjvSHNad2CDvWO4NbINW9DVQ7bPHJZ2yySMknaWkANFST7zHNGo6rzvdzKDaomskayFwcxxFKnNvGmg5Lnbd3ai4jAfmF92vC2OrLO9ry5rqnNopnRp5FdW0FpbNZ45BWrSW5jzFeYyy5LrSI1OnHJXTT7FWoOszW1zbl3Uy/RaJ8poBxAovKtl773D6E0a6medAeZAzot869muawtIq5wHeDxB4rvWdpTlaMl4KNaLyxNLGYnO4lmg/wA1Rmuq0uLqsaQ0Uq544A6AdSFGs8bmCgdjGtNDStO7XJXay5sVocx9CXAE07XvNccwDzB5qVeOzUU/baMEnNuQJH42/oozwXYnvaW+531Dq1+itrJJk7T3ufREUcO7gO5tH3LXZ1zIcTwbIP2FoWQtLRuyC0DLCQ6leLSNfmlssbJ2buQVHqDzaeBWIvS6J7K+sbixgza9mIVP5wePRSK+rlbx63jUtDNd4qSK68Oq+I7tPIqLde2J920t7pWNqD1kj18lsbGxkkbXtIII1aQQe5aiYl8jyPGthn7K+zQ4W5arf7IM/hwfxElYh0fbDeZ+a9Ku2yiOJjG6Af3WoeNJREVBQb7su8gkbzaSO8ZqcuCEGc2RkBjI4gq+ewHJUN2x7q1SN+E5jxz/AFV894FSUGZvC52b3MDyUO8NlWvikaAGktOdMyPHuWhYzeyEjQZKNaiWOwnirtYfnW+LpdDa4h+cZ/vuXotzXiWUHevrb27W4muHvNdX5j6qnsgdQeSjW2vcIJGEOghc51RUxsr31AqojNkLCMjEX5fFJIfHXVQGvLaADIa967haTxWdRPcOlc169Wn+XVPsxZQ4NImDM6tEzwKchXyW8u/Z2yPsgsoia6ACgY7P/MXa4/zarDyT6u6UVxcN/luSRER0XzZL92lkNqPYdOJC6xvjfGTkx7gxzemL3XDrkeahWT2U3hDh3j4WR1BNHl9OoAbr4he1Wa/mO1yyXVe87XR5FT0jt1r5eSJ7eM3hewhibjAq41GeTqc+mQUW5b0dIXEEYGAOe86ZVdTu/utDNsi2SQB0YkwijcTuyBrXDWleqsrBsjG8GB5wM0LWACo6n9Fz9bS+nbyMetzLHXNehme9uuMHpQDTuqTkthY4C1tD7xzI69TxWng9nVlbGWNBFQKOFG0I0cANfGqgf4StLcjJDQfH95Ujq3CM/FdIiWaeXin50gD0XVabSPdLQ8uywUxF3QBdk10Sg0M7afkjofMuore5Nn2scX0q4/G44nHpXh4K6ZyeZjrHHMoV1bGwvq6SytjqeyC4uPu54gDRuYqByVhJE2MYWtAa00AGQ9NFaWq1ANwqhvO11bibmK0P5StPk3y3vO5l82SDeysa3XGKg6gVzI5r0cLJbHXIameQUOjB0IzK1yOQiIgIURBlr3teG1VGjQ0HyqpktsxjLIKFe9mraHDmA7yACrY7VgriOQog1dmkaxnzWXvi/wAbwdFXXttQ4jCzzUzZHZwyuE8ubOAPxHn3IM1tU97nsLmuo8ktHMN4qus9qwjNpGdO9eg7aWYOtFlFBkJT4DCsdeNlG9IGgJ111QcQXiymYOfRSIpYnaPAPVSLDdYwVcMlJ2f2cbPOKsrEw1dXQ8mdQT6KCCbIHNdh7WE500r0OirzAWE6gL2NliYG4QxoHINAHkFXW3ZeGSuWEnlp5FNLt5xDeJGtad6kOvg0zJVre2w8jM4u2Mshr/pP0Wat1kfGaPaR3hRU+57YX2ivTTxXfbXujnBzoVD2TIM7ueEfWqvtqLJkHDhmtCdDfzqYdKAZ8x+qj26+Ca5qhjtenMCi74AXuqdFNifd7KnE71VrJeLY2HoDoqaa0BoyVNeF5mmuSMp1tvevHxUzZG5nzuMjsodCCK46f3UfY+4PtTt68HdMy6OPRekxQhoDWgADIAZBBy1tBQL6RFQREQEREGdvRo+1tr8TaLNbQDC004lae/MrTZ3DiXN/fms7tkQDQaf/AFA2T2Y3x3sg+7ByHFx69F6BHGGigFAMgAoGz0GGzRD8oPnn9VYoMftkz+JsxrwkHq1Zq0WYm0HlVaP2gMcDDKAcLS8E8q0Ir5LPWfaKIvLajEqLC2HBHQa8FsrhsIigY0a0q483HUrHTxbwYhmKVHgt1YJw+NjhoQP7qCQiIgLqnsrXjC9ocORAK7UQZa37MRQO38LcPBwqaUOhAOmaW+hDcXunX9ForbZ95G5n4hT9Fm4+1G5jvfbUeXJBT2zZ6hxsNWlR22VzRkri6LwocDtK8Vb3lYmlhIpkppYebXjai2oKhWOyule1vF5AHipNqaJbTh4caLTbOWBotrABkxpd45AH1UhG3um7mwRMibo0U7zxKmLgLlaBERAREQEREFNfkdZIDykPq3+yye2Y7ZHL+6uL0vPHb44W6xubXxbX/kFD2ssRc4loqSDkg2N3tpEwcmN/2hSFHsT6xt/laPGgqpCDottiZKx0cgDmOFCCvDNvNgp7C/fQFz7PWoJNSz8runVe9LrnhD2lrgC05EHMHvCK8K2U2sJpi0OVM/Ren7P3mIzhJ+6kILT+EkZ15A+hXnW1vs9+y2oSQUbC8klvLjQfp1WwuqFroQwmpGfmrKS3wXKyljvaSABp7bOAd7wpwDuPjVXl03u2dpLQWlpo5p1B1HeDzUE9ERAWdvuERyiQaP7J7+C0ShXtYd7E5vGlR/MNEVjXw4ZK8Fore6sBI5BVI7bA74m5EdQp8kn8M+vI9dAhthLijxWh57vmtZstH/GyniGf8lmrjGG0yAd61mzzKW2brGD/AFBSEaxERUEREBERAREQYOS0Ns9ttjyKyudFu68nNjFfOo8FfvvNhlaw0LXMe4nlhpX0Povu+dk4bTI2WTGHsAFWOw1ANQHU1oSfNQZ9hGOka8TTADLDVpy/CHUqAg6LpvKR1rbG2r2ND2yvpQUArE53DF8NOVVr10WSxsjaGsaGgfPmTxPUrvQEREEK97rZaIjFIKtPm08HNPAheZPmfYZt1aDSnuvpRsjeDm8O8agr1pdU1lY8Ue1rhycAR5FB5zbr2ZMzDEDI+ow4WlxBB5t0Wk2es0wne5zCyIsY2rsiXNJOTdaZ6laSOINFGgAcgAPkvqiDlERAXBXKIMhbWbu1yN0bIA8d5pX5KZCQGSDLQ5c+CjbbsLXQyjKjt2T35j5HzSuQ65JHYytjaWW3PiMvmtBbHSRWgTQgE0o4GtCDTI06qhv4bueOThioe7RXovhjWnu14aLI1F23qJQKjC+lcJ+bTxCnrzi7NpN7aIYozV2+yA4RgAuqRwycvRgtDlERAREQEREBERAREQEREBERAREQEREBERBS7X2bHY5ebW7wHkWHFX0Ko7otW9hrrw9VsLZZxJG+M6Pa5p7nCh+a8x2fkkssjrLaRheNDweBo9h4g69M1PkWd93U6VpaGknx+mipbHsuTNFFOJWwyFzcbJCDipVrCCCA00IqKGtM1uJ7+jiYXAjJvCmfKiro77+1TQxszOJrzT4WsIcSfKnikwq8uPZWzWQfcRBrjkXGrnnvcc/BXC4C5VQREQEREBERAREQEREBERAREQEREBERAREQFX3ldkU7S2VjXgVIqMwebXDMHLguUQYS79nYZZzG9ryzMU3so48w6q2lx7PQWYHcRhpd7xq5zjTm55JPmuUSBaBco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268" name="AutoShape 4" descr="data:image/jpeg;base64,/9j/4AAQSkZJRgABAQAAAQABAAD/2wCEAAkGBhQSERUSEhQUFRIVFxQVGBcWFhQVGBcYFxgYFhcVFBQXHCYfGBojHRYXHy8gIycpLCwsFx4xNTAqNSYrLCkBCQoKDgwOGg8PFyokHhwsKS4pKSksLCksKSkpKSwpLCksLCksKSwtKSwpKSwpKSwpLCkpLCksLCwsLCkpNCkpNf/AABEIAQMAwwMBIgACEQEDEQH/xAAcAAEAAwADAQEAAAAAAAAAAAAABAUGAQMHAgj/xABAEAABAwEFBQUFBgQFBQAAAAABAAIDEQQFEiExBhNBUWEicYGRoQcyQrHBFCNSYtHwJHKi4RaCkrLCFzNTk/H/xAAaAQEBAQEBAQEAAAAAAAAAAAAAAQIDBAUG/8QAKBEBAAICAgIBAgYDAAAAAAAAAAECAxEhMQQSQVFhEyIycZGxBRQV/9oADAMBAAIRAxEAPwD3FEXVaZwxpcdB+6IFotTWCrjQfvRVz72c40Y2g5u/RQt4XkyPOXoByClWOEyGtMLPV3LwQdrd47Qud4hrVzDd7i6rzlyqTVWQC5QKIiICIiAiIgIiICIiAiIgIiICIiAiIgIiICpL0n3km7HuszPV3AeCtLbaMDHO5A+fBUNhaWx4ne8ak+OZQSLPBjcG/A01PVXjRTJRrvs+Fg5nMqUgIiICIiAiIgIiICIiAiIgIiICIiAiIgIiICIiCi2jlrgiHHM/RMHuN50Ue3urbByDfop9mbWYflBKC1AXK4C5QEREBERAREQEREBERAREQEREBERAREQEREBERBmpDW1uHT5Kxu0feP8ABVc4/jH9w+StbtFJHdR9UFmiIgIiICIiAiIgIiICIiAiIgIiICIiAiIgIiICIiDOW/s2sHg5o/RWEBpMOoP6qPf0VHMf3t819uk7UbuvzyQXCIiAiIgIiICIiAiIgIiICIiAiIgIiICIiAiKA6+4RJusbd5yBqR3oJ6Liq5QVt/x1hJ5UKiWcl0IPEK4tMQc0tOhBCzmz85oW1rhJB7wpsaaN1QD0X0od2yVaW8Wk+R0UxUEREBERAREQEREBERAREQcONBVYOz+12zumdE5kga1xbjFCDTjTVbi1NqxwGpaR6L87YaSPacnNc4HvBPArFramHfFji8TM/D9DWK3MlYHxuDmnQj95KQvz5du1M1gkD4j9249tmre/Dp9eXFemXL7VbLIAJzuH0GZq6N1agFkgHTMOAp11Wocprpt1wSqeTbGxgVNqg8JGk+DQa+iyG03tZYGmOxNdJKSGiRzC1janDiAObqVrpRVNLnbrazcM3MTvvn5Ej4Gnj/Ny815FBbnwzB+I4sYJJNTnrmvh98ma0PJcXEUFdS46FxNM69FWTWishofiHcvPlmXt8aI3MT9H6WsNqxxsdzaD6IoVyA/Z4v5G/JF328WoXBCylnO6tT4+DjXrmtYsjtdHu5oZuBOA9+oVRcfaAx7TwORVqFQMi3rQRkNCrKxwPYKYsTRwIz8CgnIvkP6LgvQfaLpeXHQgeFVGMDzrI6nQAKbE9Fmr3tjIc3SPH+Y/Jee33tvLUiGQtOlamqscj2dF+fo9vryjzZaS8fnax3kCFa3Z7Z7Yz/vxRytyzbWN3pUHyV0ut9PbEXm13e2+zOymhmiPMYZBXwIPotLYfaJYJdLQxp5Pqw/1CihqWkRdFmtjJBVjmuHNrg75LvRHBX579pd27m3z4BRtGSGtA3t8iSKr9Crxz2w2ln2xjaFzhG0kDPi7DXho4+ixevs7YcnpbbBMkD48qUd2a5UB5O710XVE/C5jwQ0Oa4V4UxVpX5KQIsJGEDlTUEfmC7LVIaDD8QLe7I4QTxOoqtVjSXvEzwiuiLnZ4qHjWlOOi77IwMLyfwOzqSScqCh0K1V17JGVmI5HFQDnQKs2j2cdZ250wuoDz94aLe2OVRdsLWkupSo4cAfHMnPyKQ2elriNMTJD6rollJfQAUA5/TuUy6nHfwl4ya8cOC5Wrt1x5PTf3fo67mUiZlTsj5Iu6JvZFOQRa04O1UG20YNkeaVLXMI78Q0V+sp7SLxbFYyHEDG9jc+NDiPoFVhjH7dvjbgdjh6YO1TnjNR5KuO0O8Jc1ssvX7x5p1PBWd3e0CzsGFxY7LQgvHloOHmFV3v7QpJOzEMDO4D0GmXBZ/D29lPJrSNRV9f4m3ZAcJYq55mZh+g+at7Dt45ulqBHKUNf/UCHLC2q85X+84kdc/QqHJGGGGZwLmvLsTQBhAqQBlxy9Vi8TSHrwWp5H6qvUf+oUn/AJYP/U75412R+0F5FMdnce5zD/uKxcd4Y+1G6jODXwnCB/M0FfTSWnFFDEXniH6dcDswVx/Es9H+ni+iVfss81SMLgeDXV8gslaA4HC4EHkclpnvlDg0zHelpcGFgLMs6V14LPbT2dz2x2tlS33XNJxYT0HJdK5/rDlb/H0n9M6dDwQKc1zGddPRVdntr3OoMTjyUhtyzVNHU4jMg06kardvJpXuXm/59onVpj90l0DTw9VHfYgdDT1Umy2aRtd5hpzDhXyKtLNdsju0I3YedF1pkreNw82TDkxzr+lPYruma4GJ7mu5scWGveMwt9cNpvgUw2hxGhEjWyimlakV9VP2MuEPdV2g4fqvR4IGtbhaKDyVnThbfyqrDedpa2kxjLuJDS36lebe0CQuthefia0eVedF63aoatOlV5ztzd9WCQAdjInjmspDzW1WtkZpI4V5AGp5ADiuhl5NE8TZA+MOLXdtuGrSciK8Co98wgvqDyz1II49yG557S17o7M57zSrw4Oa0DM4a5g9FJtaJ6dPWNdvd7mgbhAboB9Ash7Xr33UbG6l1ABzKtfZtaZDZo2zNcHhpYQcj2a0PkFV+13ZeW1CHcjtsLietevBVh5ZaLznjzJjcA1rnAA9nF8DifiHLqFIst47zXs8cua5tux1uaMU8chYKVIo4ePPxXZZLtoQ0CrjQADOpOgopG9ctTrT9LbH2gyWGzvcauMbanuy+iKTcNg3FmihOsbGtPeBn6oq5rBeQe36c4bNH8P3rzzr2WjPlmV6+vIvbhdz5ZLOGAkhkh/qCLDzS64xh09FaMhoK0VfZ4jGKHIjmrBs+WfFdYJfTmAroltskYpG4ioc8jKgA1dnkCu3Euu1NrHKOJjIHcHNcR5ArjmjdXr8O0xkiHEO1Fpaxr6uwmtBlmBqaYdPFWUF9yz6xxOGQLn0jIrzdpVdNloYqCh/ho6eLxjI8VDv+wPJkY0AsZgkrpkRQZcV4Z4foIiJTX2a0QWhszo3ltKUDw8U/KVKntQdG2OKN7WYw9xc0gADVV1xbbyRRiJ7DKB7uVfBcW68pbRDK9793G0ZRsFMzpiOpqps1MdvuANc58gA7biRQaDQL7gY+TE6pEQ669/RQIZ/uhQ8BT5AKTf94GCzNiHvP9ANSuHj0i1rWs42jS4uzZlkrcbnGnIZeOKhKvorvkYKRzvHIPax4y8AfIqt2VlrZIeeEV7yAfqrveEU5eC+pDccojb3dGa2hhjppLGSWd7iM2+K093bSSBoNRKzmCK05h2hVU1wpTI8+vQhVb7jY04oXOhdzjPZPQsOSOWTHS8atD0ex3xFLTC6h/CcneR18FFvS7WvDgRiBGYOiwMt4SRikrA5vGSOrsNNS6L3gVYWfbcMFWSGZo4Ozb/rOh7qrUcvnZPBnukqm33OyIlpjaGkgZNaKclf7OTB8Za0gBoposret/umkxEipNG0qGMr+FupPU6qxuW2GImodT3XUpSv4mjj3LO43p5suCccczyvLbfDLOW4vePu6CvSpoKrqZtZHaJ2xUOM50GE9nm6hNAqq974jdGQ/tN/DmTU9OB8VQ7M3gyNpBjkaS41c7OoqaVI0py6rW2Py+vXL0e9rSdy4NGQHLhoT3LObBbNxS242gNGGPt01GLQOHJfbbzMraNJ5E5jLlwI71sNhbNhjkNKVcBrXQcCji04CLlFUFlNtGdqF3VzfOi1az+2UVYWuHwvafA5IMHtNsc2RmOIUdWp65LBWqB0WThxpoveLqYHMANCCFn9qdh2yNc5g66LUSPJI7T3JLIaVBodQevXovq2XHIx5aAcuijS2SRmv7C1xMabpM1mJiU24MbwxgAxMxxuHON9Tl3O+akW69g0PjkjIloyNzq1FGmoOQ5FUItxE0YaSKuaCQSCQdcwtNe1yyRDetBfC44uLh2hRzJKZ9Q7TyXiyY/Xrp97xvKrk1W3EuYLkbG1zGOJLS15LRV8bqVDg3VzSDw5KsgvVkb5Y5SHskGZHfUGh41rUdVOjvOFsbjvSHNad2CDvWO4NbINW9DVQ7bPHJZ2yySMknaWkANFST7zHNGo6rzvdzKDaomskayFwcxxFKnNvGmg5Lnbd3ai4jAfmF92vC2OrLO9ry5rqnNopnRp5FdW0FpbNZ45BWrSW5jzFeYyy5LrSI1OnHJXTT7FWoOszW1zbl3Uy/RaJ8poBxAovKtl773D6E0a6medAeZAzot869muawtIq5wHeDxB4rvWdpTlaMl4KNaLyxNLGYnO4lmg/wA1Rmuq0uLqsaQ0Uq544A6AdSFGs8bmCgdjGtNDStO7XJXay5sVocx9CXAE07XvNccwDzB5qVeOzUU/baMEnNuQJH42/oozwXYnvaW+531Dq1+itrJJk7T3ufREUcO7gO5tH3LXZ1zIcTwbIP2FoWQtLRuyC0DLCQ6leLSNfmlssbJ2buQVHqDzaeBWIvS6J7K+sbixgza9mIVP5wePRSK+rlbx63jUtDNd4qSK68Oq+I7tPIqLde2J920t7pWNqD1kj18lsbGxkkbXtIII1aQQe5aiYl8jyPGthn7K+zQ4W5arf7IM/hwfxElYh0fbDeZ+a9Ku2yiOJjG6Af3WoeNJREVBQb7su8gkbzaSO8ZqcuCEGc2RkBjI4gq+ewHJUN2x7q1SN+E5jxz/AFV894FSUGZvC52b3MDyUO8NlWvikaAGktOdMyPHuWhYzeyEjQZKNaiWOwnirtYfnW+LpdDa4h+cZ/vuXotzXiWUHevrb27W4muHvNdX5j6qnsgdQeSjW2vcIJGEOghc51RUxsr31AqojNkLCMjEX5fFJIfHXVQGvLaADIa967haTxWdRPcOlc169Wn+XVPsxZQ4NImDM6tEzwKchXyW8u/Z2yPsgsoia6ACgY7P/MXa4/zarDyT6u6UVxcN/luSRER0XzZL92lkNqPYdOJC6xvjfGTkx7gxzemL3XDrkeahWT2U3hDh3j4WR1BNHl9OoAbr4he1Wa/mO1yyXVe87XR5FT0jt1r5eSJ7eM3hewhibjAq41GeTqc+mQUW5b0dIXEEYGAOe86ZVdTu/utDNsi2SQB0YkwijcTuyBrXDWleqsrBsjG8GB5wM0LWACo6n9Fz9bS+nbyMetzLHXNehme9uuMHpQDTuqTkthY4C1tD7xzI69TxWng9nVlbGWNBFQKOFG0I0cANfGqgf4StLcjJDQfH95Ujq3CM/FdIiWaeXin50gD0XVabSPdLQ8uywUxF3QBdk10Sg0M7afkjofMuore5Nn2scX0q4/G44nHpXh4K6ZyeZjrHHMoV1bGwvq6SytjqeyC4uPu54gDRuYqByVhJE2MYWtAa00AGQ9NFaWq1ANwqhvO11bibmK0P5StPk3y3vO5l82SDeysa3XGKg6gVzI5r0cLJbHXIameQUOjB0IzK1yOQiIgIURBlr3teG1VGjQ0HyqpktsxjLIKFe9mraHDmA7yACrY7VgriOQog1dmkaxnzWXvi/wAbwdFXXttQ4jCzzUzZHZwyuE8ubOAPxHn3IM1tU97nsLmuo8ktHMN4qus9qwjNpGdO9eg7aWYOtFlFBkJT4DCsdeNlG9IGgJ111QcQXiymYOfRSIpYnaPAPVSLDdYwVcMlJ2f2cbPOKsrEw1dXQ8mdQT6KCCbIHNdh7WE500r0OirzAWE6gL2NliYG4QxoHINAHkFXW3ZeGSuWEnlp5FNLt5xDeJGtad6kOvg0zJVre2w8jM4u2Mshr/pP0Wat1kfGaPaR3hRU+57YX2ivTTxXfbXujnBzoVD2TIM7ueEfWqvtqLJkHDhmtCdDfzqYdKAZ8x+qj26+Ca5qhjtenMCi74AXuqdFNifd7KnE71VrJeLY2HoDoqaa0BoyVNeF5mmuSMp1tvevHxUzZG5nzuMjsodCCK46f3UfY+4PtTt68HdMy6OPRekxQhoDWgADIAZBBy1tBQL6RFQREQEREGdvRo+1tr8TaLNbQDC004lae/MrTZ3DiXN/fms7tkQDQaf/AFA2T2Y3x3sg+7ByHFx69F6BHGGigFAMgAoGz0GGzRD8oPnn9VYoMftkz+JsxrwkHq1Zq0WYm0HlVaP2gMcDDKAcLS8E8q0Ir5LPWfaKIvLajEqLC2HBHQa8FsrhsIigY0a0q483HUrHTxbwYhmKVHgt1YJw+NjhoQP7qCQiIgLqnsrXjC9ocORAK7UQZa37MRQO38LcPBwqaUOhAOmaW+hDcXunX9ForbZ95G5n4hT9Fm4+1G5jvfbUeXJBT2zZ6hxsNWlR22VzRkri6LwocDtK8Vb3lYmlhIpkppYebXjai2oKhWOyule1vF5AHipNqaJbTh4caLTbOWBotrABkxpd45AH1UhG3um7mwRMibo0U7zxKmLgLlaBERAREQEREFNfkdZIDykPq3+yye2Y7ZHL+6uL0vPHb44W6xubXxbX/kFD2ssRc4loqSDkg2N3tpEwcmN/2hSFHsT6xt/laPGgqpCDottiZKx0cgDmOFCCvDNvNgp7C/fQFz7PWoJNSz8runVe9LrnhD2lrgC05EHMHvCK8K2U2sJpi0OVM/Ren7P3mIzhJ+6kILT+EkZ15A+hXnW1vs9+y2oSQUbC8klvLjQfp1WwuqFroQwmpGfmrKS3wXKyljvaSABp7bOAd7wpwDuPjVXl03u2dpLQWlpo5p1B1HeDzUE9ERAWdvuERyiQaP7J7+C0ShXtYd7E5vGlR/MNEVjXw4ZK8Fore6sBI5BVI7bA74m5EdQp8kn8M+vI9dAhthLijxWh57vmtZstH/GyniGf8lmrjGG0yAd61mzzKW2brGD/AFBSEaxERUEREBERAREQYOS0Ns9ttjyKyudFu68nNjFfOo8FfvvNhlaw0LXMe4nlhpX0Povu+dk4bTI2WTGHsAFWOw1ANQHU1oSfNQZ9hGOka8TTADLDVpy/CHUqAg6LpvKR1rbG2r2ND2yvpQUArE53DF8NOVVr10WSxsjaGsaGgfPmTxPUrvQEREEK97rZaIjFIKtPm08HNPAheZPmfYZt1aDSnuvpRsjeDm8O8agr1pdU1lY8Ue1rhycAR5FB5zbr2ZMzDEDI+ow4WlxBB5t0Wk2es0wne5zCyIsY2rsiXNJOTdaZ6laSOINFGgAcgAPkvqiDlERAXBXKIMhbWbu1yN0bIA8d5pX5KZCQGSDLQ5c+CjbbsLXQyjKjt2T35j5HzSuQ65JHYytjaWW3PiMvmtBbHSRWgTQgE0o4GtCDTI06qhv4bueOThioe7RXovhjWnu14aLI1F23qJQKjC+lcJ+bTxCnrzi7NpN7aIYozV2+yA4RgAuqRwycvRgtDlERAREQEREBERAREQEREBERAREQEREBERBS7X2bHY5ebW7wHkWHFX0Ko7otW9hrrw9VsLZZxJG+M6Pa5p7nCh+a8x2fkkssjrLaRheNDweBo9h4g69M1PkWd93U6VpaGknx+mipbHsuTNFFOJWwyFzcbJCDipVrCCCA00IqKGtM1uJ7+jiYXAjJvCmfKiro77+1TQxszOJrzT4WsIcSfKnikwq8uPZWzWQfcRBrjkXGrnnvcc/BXC4C5VQREQEREBERAREQEREBERAREQEREBERAREQFX3ldkU7S2VjXgVIqMwebXDMHLguUQYS79nYZZzG9ryzMU3so48w6q2lx7PQWYHcRhpd7xq5zjTm55JPmuUSBaBco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270" name="Picture 6" descr="http://tryout.vets4petz.nl/images/A%20maagdarm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34385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 en </a:t>
            </a:r>
            <a:r>
              <a:rPr lang="en-US" smtClean="0"/>
              <a:t>alvleesklier</a:t>
            </a:r>
            <a:endParaRPr lang="nl-NL"/>
          </a:p>
        </p:txBody>
      </p:sp>
      <p:pic>
        <p:nvPicPr>
          <p:cNvPr id="4" name="Tijdelijke aanduiding voor inhoud 3" descr="lever en pancre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1486917"/>
            <a:ext cx="3805014" cy="3805014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alvleesklier</a:t>
            </a:r>
            <a:endParaRPr lang="nl-NL" dirty="0"/>
          </a:p>
        </p:txBody>
      </p:sp>
      <p:pic>
        <p:nvPicPr>
          <p:cNvPr id="4" name="Tijdelijke aanduiding voor inhoud 3" descr="alvleesklier anatom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00808"/>
            <a:ext cx="3222278" cy="3265627"/>
          </a:xfrm>
        </p:spPr>
      </p:pic>
      <p:pic>
        <p:nvPicPr>
          <p:cNvPr id="1026" name="Picture 2" descr="http://www.dierenkliniek-willig.com/Pancreas-h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4032448" cy="23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Funties</a:t>
            </a:r>
            <a:r>
              <a:rPr lang="en-US" dirty="0" smtClean="0"/>
              <a:t> </a:t>
            </a:r>
            <a:r>
              <a:rPr lang="en-US" dirty="0" err="1" smtClean="0"/>
              <a:t>alvleesklier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Aanmaak</a:t>
            </a:r>
            <a:r>
              <a:rPr lang="en-US" dirty="0" smtClean="0"/>
              <a:t> </a:t>
            </a:r>
            <a:r>
              <a:rPr lang="en-US" dirty="0" err="1" smtClean="0"/>
              <a:t>pancreasenzymen</a:t>
            </a:r>
            <a:r>
              <a:rPr lang="en-US" dirty="0" smtClean="0"/>
              <a:t> die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belangrijke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spelen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spijsvertering</a:t>
            </a:r>
            <a:r>
              <a:rPr lang="en-US" dirty="0" smtClean="0"/>
              <a:t> van </a:t>
            </a:r>
            <a:r>
              <a:rPr lang="en-US" dirty="0" err="1" smtClean="0"/>
              <a:t>eiwitten</a:t>
            </a:r>
            <a:r>
              <a:rPr lang="en-US" dirty="0" smtClean="0"/>
              <a:t>, </a:t>
            </a:r>
            <a:r>
              <a:rPr lang="en-US" dirty="0" err="1" smtClean="0"/>
              <a:t>vetten</a:t>
            </a:r>
            <a:r>
              <a:rPr lang="en-US" dirty="0" smtClean="0"/>
              <a:t> en </a:t>
            </a:r>
            <a:r>
              <a:rPr lang="en-US" dirty="0" err="1" smtClean="0"/>
              <a:t>koolhydraten</a:t>
            </a:r>
            <a:r>
              <a:rPr lang="en-US" dirty="0" smtClean="0"/>
              <a:t> in de </a:t>
            </a:r>
            <a:r>
              <a:rPr lang="en-US" dirty="0" err="1" smtClean="0"/>
              <a:t>darm</a:t>
            </a:r>
            <a:r>
              <a:rPr lang="en-US" dirty="0" smtClean="0"/>
              <a:t> (</a:t>
            </a:r>
            <a:r>
              <a:rPr lang="en-US" dirty="0" err="1" smtClean="0"/>
              <a:t>trypsine,lipase</a:t>
            </a:r>
            <a:r>
              <a:rPr lang="en-US" dirty="0" smtClean="0"/>
              <a:t> en amylase)</a:t>
            </a:r>
          </a:p>
          <a:p>
            <a:r>
              <a:rPr lang="en-US" dirty="0" err="1" smtClean="0"/>
              <a:t>Productie</a:t>
            </a:r>
            <a:r>
              <a:rPr lang="en-US" dirty="0" smtClean="0"/>
              <a:t> van </a:t>
            </a:r>
            <a:r>
              <a:rPr lang="en-US" dirty="0" err="1" smtClean="0"/>
              <a:t>insuline</a:t>
            </a:r>
            <a:r>
              <a:rPr lang="en-US" dirty="0" smtClean="0"/>
              <a:t> en glucagon (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afgegeven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bloed</a:t>
            </a:r>
            <a:r>
              <a:rPr lang="en-US" dirty="0" smtClean="0"/>
              <a:t>); </a:t>
            </a:r>
            <a:r>
              <a:rPr lang="en-US" dirty="0" err="1" smtClean="0"/>
              <a:t>belangrijke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in </a:t>
            </a:r>
            <a:r>
              <a:rPr lang="en-US" dirty="0" err="1" smtClean="0"/>
              <a:t>regulering</a:t>
            </a:r>
            <a:r>
              <a:rPr lang="en-US" dirty="0" smtClean="0"/>
              <a:t> glucose </a:t>
            </a:r>
            <a:r>
              <a:rPr lang="en-US" dirty="0" err="1" smtClean="0"/>
              <a:t>gehalte</a:t>
            </a:r>
            <a:r>
              <a:rPr lang="en-US" dirty="0" smtClean="0"/>
              <a:t> in het </a:t>
            </a:r>
            <a:r>
              <a:rPr lang="en-US" dirty="0" err="1" smtClean="0"/>
              <a:t>bloed</a:t>
            </a:r>
            <a:endParaRPr lang="nl-NL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bloedsuikerspiegel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laag</a:t>
            </a:r>
            <a:r>
              <a:rPr lang="en-US" dirty="0" smtClean="0"/>
              <a:t> </a:t>
            </a:r>
            <a:r>
              <a:rPr lang="en-US" dirty="0" err="1" smtClean="0"/>
              <a:t>bloedsuikergehalte</a:t>
            </a:r>
            <a:r>
              <a:rPr lang="en-US" dirty="0" smtClean="0"/>
              <a:t> </a:t>
            </a:r>
            <a:r>
              <a:rPr lang="en-US" dirty="0" err="1" smtClean="0"/>
              <a:t>zorgt</a:t>
            </a:r>
            <a:r>
              <a:rPr lang="en-US" dirty="0" smtClean="0"/>
              <a:t> glucagon </a:t>
            </a:r>
            <a:r>
              <a:rPr lang="en-US" dirty="0" err="1" smtClean="0"/>
              <a:t>ervoor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glycogeen</a:t>
            </a:r>
            <a:r>
              <a:rPr lang="en-US" dirty="0" smtClean="0"/>
              <a:t> (</a:t>
            </a:r>
            <a:r>
              <a:rPr lang="en-US" dirty="0" err="1" smtClean="0"/>
              <a:t>opgeslagen</a:t>
            </a:r>
            <a:r>
              <a:rPr lang="en-US" dirty="0" smtClean="0"/>
              <a:t> glucose) </a:t>
            </a:r>
            <a:r>
              <a:rPr lang="en-US" dirty="0" err="1" smtClean="0"/>
              <a:t>afgebroken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tot glucose </a:t>
            </a:r>
          </a:p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hoog</a:t>
            </a:r>
            <a:r>
              <a:rPr lang="en-US" dirty="0" smtClean="0"/>
              <a:t> </a:t>
            </a:r>
            <a:r>
              <a:rPr lang="en-US" dirty="0" err="1" smtClean="0"/>
              <a:t>suikergehalte</a:t>
            </a:r>
            <a:r>
              <a:rPr lang="en-US" dirty="0" smtClean="0"/>
              <a:t> </a:t>
            </a:r>
            <a:r>
              <a:rPr lang="en-US" dirty="0" err="1" smtClean="0"/>
              <a:t>zorgt</a:t>
            </a:r>
            <a:r>
              <a:rPr lang="en-US" dirty="0" smtClean="0"/>
              <a:t> </a:t>
            </a:r>
            <a:r>
              <a:rPr lang="en-US" dirty="0" err="1" smtClean="0"/>
              <a:t>insuline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verlaging</a:t>
            </a:r>
            <a:r>
              <a:rPr lang="en-US" dirty="0" smtClean="0"/>
              <a:t> van de </a:t>
            </a:r>
            <a:r>
              <a:rPr lang="en-US" dirty="0" err="1" smtClean="0"/>
              <a:t>bloedsuikerspiegel</a:t>
            </a:r>
            <a:r>
              <a:rPr lang="en-US" dirty="0" smtClean="0"/>
              <a:t> door </a:t>
            </a:r>
            <a:r>
              <a:rPr lang="en-US" dirty="0" err="1" smtClean="0"/>
              <a:t>opname</a:t>
            </a:r>
            <a:r>
              <a:rPr lang="en-US" dirty="0" smtClean="0"/>
              <a:t> van glucose in de </a:t>
            </a:r>
            <a:r>
              <a:rPr lang="en-US" dirty="0" err="1" smtClean="0"/>
              <a:t>cellen</a:t>
            </a:r>
            <a:endParaRPr lang="nl-N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Regulering</a:t>
            </a:r>
            <a:r>
              <a:rPr lang="en-US" dirty="0" smtClean="0"/>
              <a:t> van </a:t>
            </a:r>
            <a:r>
              <a:rPr lang="en-US" dirty="0" err="1" smtClean="0"/>
              <a:t>glucosegehalte</a:t>
            </a:r>
            <a:r>
              <a:rPr lang="en-US" dirty="0" smtClean="0"/>
              <a:t> in het </a:t>
            </a:r>
            <a:r>
              <a:rPr lang="en-US" dirty="0" err="1" smtClean="0"/>
              <a:t>bloed</a:t>
            </a:r>
            <a:endParaRPr lang="nl-NL" dirty="0"/>
          </a:p>
        </p:txBody>
      </p:sp>
      <p:pic>
        <p:nvPicPr>
          <p:cNvPr id="4" name="Tijdelijke aanduiding voor inhoud 3" descr="glucose regulat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2472531"/>
            <a:ext cx="7143750" cy="27813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 </a:t>
            </a:r>
            <a:r>
              <a:rPr lang="en-US" dirty="0" err="1" smtClean="0"/>
              <a:t>kat</a:t>
            </a:r>
            <a:endParaRPr lang="nl-NL" dirty="0"/>
          </a:p>
        </p:txBody>
      </p:sp>
      <p:pic>
        <p:nvPicPr>
          <p:cNvPr id="4" name="Tijdelijke aanduiding voor inhoud 3" descr="lever k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348880"/>
            <a:ext cx="3168352" cy="3207957"/>
          </a:xfrm>
        </p:spPr>
      </p:pic>
      <p:sp>
        <p:nvSpPr>
          <p:cNvPr id="1026" name="AutoShape 2" descr="data:image/jpeg;base64,/9j/4AAQSkZJRgABAQAAAQABAAD/2wCEAAkGBhQQEBQUEhQUFBUVFBQVFBQUFBQUFBQUFRQVFRQUFRYXHCYeGBojGRQUHy8gJCcpLCwsFR4xNTAqNSYsLCkBCQoKDgwOFw8PGiokHyQpLCopLCksLCwsLCkpLCwpLCksLCwsKSkpLCwsLCwpKSkpKSwpKSwsLCkpLCwsLCksKf/AABEIALkBEAMBIgACEQEDEQH/xAAcAAABBQEBAQAAAAAAAAAAAAAFAAECAwQGBwj/xAA7EAABAwIEBAQDBwEJAQEAAAABAAIRAyEEBRIxBkFRYRMicYEHMpEjUqGxwdHwQhQVM0NigpLh8XIW/8QAGQEAAwEBAQAAAAAAAAAAAAAAAAECAwQF/8QAJREAAgICAwEAAQQDAAAAAAAAAAECEQMhEjFBUTIEEyLxQnHh/9oADAMBAAIRAxEAPwD0OthTussI2SFnxGCBEhawyfSJR+AtJSe2N1Fb2ZCSSSATsBJ0MzjNvBhrRqeb32aO6qyzOnkgVWiDs4WidpHRYvNFOjZYJuPKgwFMFXtwXdW/2KEc0RxZlBUgVobhL3lVYqvpswCep/Qc1DyJFxg2V1KobGoxJgdSegUyh+GwxdU8WoST/QDy6u/RbtScW2rYSik6Q8pilKaVRIxSSTFIYkkyUoGOkkkkA4UgohSCBkgphVhTCQDpiklKQxJJJ0AMknSQAySSSQBM0k4pK2UwKgCipgw7cLFVyuNiispjdUpNdCaTBIy4qVTBhrSTyE/RFCICyPBdKbyMFFHnOJpvrViRsXG52jcCR2hHW4Lw6RJguI57fgt1bK20h5QSZMARaTvBtPfsqBhqjnaXgaSD3MneT+y4oxrvs9CWXlVdIMZPULqTdW8e9lsbcLNhKWlsLYwLoXRxy7KJ6/8Aioq4UTbbmtGIVLWEpiM1elpPUfkoSr8S6PmHusa6Iu0ZNFkpSoSlKYiUpiVEuTFyBkgVKVWCpSkBJJRlLUgZMFSVYKcOSAsBUpVcqQKQycpSoylKAJpKMpSkMkkmlKUgHTppSlABd107GQoSp6lnYDvcogqsvunlMBVCkAAExKi6oEAI0wd0vBCq8e6XjhSUD804iw+G/wAWq1h+6buPoBdDcD8RsJWfoZUvylpaDBuQTYoXxvwOMd56dqmxuPMBcRNpEnpMoBl/wzxLatJ4DabKR2c9rqlSfnJDJaLWAkrJyd0kLfKvD0TH59SAs4G/K/ufZcVjfiiXVzRwrNZG9R06bG4a3n6rrH8PUnNcGwO3L8EG4f8Ah7SoOFTWX3BLdIbJaZAe7cgETAiYEynLn4N+UHqWIqPp/aAAxdQPJb61GQhhsunF8JmTlMXKGpMXLYzJlyaVHUmlIZYCnlVByeUAWak+pVylKQyzUpByqlLUgC4OUg5UBycPSGX6k+pU604ekBcCnBVOtS1IAt1JAqvUn1JDLJSlQ1JakAGZUSUwKd5WIylpMq4FZzupSmBY4jmlIVBeoVMTGyALaolQ0LPUzNrW3KDYjPzPlBI+ihySKSbDz8S1vqoUMaCTEnvFp6Sg9HGa7ukDtz7LZVxbZDQ2dxt0gx2UqVjo5zizF4jCvDqLooVIafDjWx/QggzJ5iN0cyhzxh2BzjrjUSYfckmCee/JA8XlNWvUDqr7NMhrdu26KUSWCAY9kk9lvqjaccXWlZ3uTOd1s7ryPdUhy68UX2znmy3UlKr1JaluZ2Wak0qGpLUkMmCn1KsOTykBZqS1KuUpQMs1J9Sq1JakqAt1p9Sq1JakqGXak4cqdSWpFAX6lLWs+pPqSGaNaWtUa04ekBo1p9azhyfUlQHRQFW507KZWSviA08/ZYtlIVR8HmpsqSFmfiQU1J57pWOi5yYkK5zLLNUYQmxGevhQ4rO7Agclva6AlMqKRVsHOGmwHP8A9/nZVuxH5n81vfh5KofhR+P5/wDilplJmcgk9v0T1oaO6vgAdIQ6rUut8OPk7ZnknQi7+dEpUJS1Lto5rLNSWpVylKKGWSlKhKeUhkwUpUQU6kY8pSoypMYTsCfQSgYpSlaqeU1nbU3+4j81c3h6uf6I9XN/dK0BglKUR/8AzVf7o/5NTHh2v9wezm/ulaGD5Tytb8lrj/Ld7QfyWaphnt+Zjh6tIQA2pLUq9SfUigLNSWpVynlKhlmpPqVUpSgDpn1Fiq0z69BsPdX1KolTD5F7T2XI9mqBzq7hy/ZSpVHc7LT4V0jh/dKh2SpVJ3Un3VcxyVjHKkySrw0yvJVTikBW4qsslX6VRVrhqEmwuinFUPKTMIOtOKxRceyzSu7FBxRhOVseUySS1MxwU6ikkxkpTrXl+U1K58jbc3GzR78/ZHqOSUMO3VWcHRzdZg9Bz91nKSRaTZz+DwFSr8jSe+w+psjWF4TP+Y8Ds25+pW+pn9FoEPAHKxA9rIHjc9qveW+G4MI8sbu3nUDBbtztssJZkjaOGTD1PKcPS3APd5n87K05pRpj52NHqAFwz8WwNfUrgUg3YVCXNA67zPbbouVx3xCpvf4WGoGu/YHSdP8AtbHTmQsXkbOhfp16z2KhnVKoCab2vA3LSHR2MKz+8B3Xi+RZnUysjxaLyK7mgv1t8huY0ibCbmeXJdhhOLKdWNL2yTAGoSTMDaYv1VKf0ynhkn/HaO4GYhSGYN/gXEV+JmMDySTos/SC7TzuRaO6x0fiLhi6C9ze5aY+oRzRCxZH0mejtxrT/wCqwVQf5K5DBZ7TqiWPa4dj+m4W6lje6pSTIaa0w3WwVOp8zWn1aPzQ/EcMUnbam+hkfQp6WOPqtlLEgqkyTn8TwtUb8jg7sfKf2QrEYZ9Mw9rm+o/XZd4HKT2BwhwBHQ3CrkxnngcnldTj+F2OvT8h6bt+i5vGYCpRPnFvvDZUmmAYeeilTJ5m/VCcvzTUYKL6ZFoXK4tM1TsdtUD+b91N5O4WbRO6taTzSGRdiBzUtQ5KnEUkPOKLT7wocq7GlYVLwmNQQhIxRN9uypxGIM2KrG+cqCS4qwhXxwlYMTWDrgqhz5UF6EYKJyuTY5MpkkloSJMnV+CwTqzwxgkn6AdT0CVhRTSpFxAaCSdgLkrqMr4WDYdXufuDYf8A0efoEUyvJ2YdtruI8zzuew6BRzLMAxpAc3XaASLTzIlc+TLSNYwtmfiDOhhKILWSS4MY0WaHEGC7o0QuZxb3kMfVPm1eZ0CGmJjS42HQ+nVS4pzZ7G03EbkBvylxeZktnyssD5jMLh84zUaGyWDSS6Qdbidp1nc735SVwSyN9Ho4sXFWzuMdnwbTDnnQYkEvLT2DLWkbSAgGYcY02OaHtqMc8eVzm62EnYzq3PcT2XMZVQfXeyo75CbAxL4uYB5ALvPCZWAJAYQIbqAIEGZJuE0tF6ic+/DtNRzqtSnVcASyk4kMDiLuc11jE7bWUMhwNWn4laoGuqOENbTLGjTMmCIDeQtyHdFsxyNtQEFxIM2BEuJ56rv3OyDYTACiA0OENmSXOLt7CI3Gwnkp5OLL1JHM57jqoxIqVqegHyloMtLDZwkGCYPZFsDmDKLC/DUvDYDepVpk3iCRaAPTrc3R3Eto1WuDh9RNu/Vcrn+WYl8CnWc+ltD3uAHMMd25Ce09UN8iGnWi7C5zUqay1g0ucJsYfpbdwEwNwAIvc8lsw+VeMdTqbAL38146NG6DYXG/2VmtvhEnyVKbnMMj5hUbMbExHZasTxfUAa4BulzZADXtcAdpJgHrZWtLQUwngcE59YDDeE1wE+eqaTy4EgtAgibbFdvlHjPp/a0n0ntOl7XCxI/qY4Wc09QV5OOJC8xTZL3GXQ3U95G0xvHp7oxkvxHxGFdDwXsm7HyCOoaTsfWdk46IzReRao9PaSFro4lZ8q4owmLph7XgTZwNntPRw/ayzZlm1NgPhgu7kgD2G5Wt0cPB3VHTUK091pa9eXDHufr8aq8A2aBqaQN+X0sqcq4txOGddxrUp+V5m3UON2nslzNf2H4z1xsFVVsOHCHCR9UO4e4gpYxmqk64+dhjUwnke3fYoy1WmYuNaZ5S06bhHssx2oQghCuwlTS5bTVoS0dQ3srWd1RRMtBCkH32XN0aCrNQLEtly6GowkIDi6ZDwTzWWRaLgVubZYyZKJGlIQ+rSDZ/kp4ZKMrYTTcaQySZwI3SleipJ9HLxHTJSlKdiodrCSALkmAOpXdZVl7cLTA3e67j36egXPcKYPXX1HZgn/cbN/X6I/mlQkP076XBvrBj8Vjkl4Wked8dfE+tQqFlNpFIEt8T77hZ0aTq0g7RG3suKZx9Ur1A19TTT3cWjzx2LjO/dcrnWZvqVTr+YHTcRGm0HosdF4eNEGdUl4AnaIk7BctXs7uSi+MTqqmceO8g1Gk6Xed5aIbF5J5dr37oSMSWkCq9rwDLdMGRyBP9I7RKowvDwr+VtWmH3IDiTIG9wIVLuGK7II0Oa7YsqA/gYP4KaiipTm/8TpMFxdUpnym33YkHorMVxa+NJa15PclzT39duYAUsl+G7ngOfVc3bZkjvBnYbTz6IrV+GjWDV48m2jXAG835jrad03Gx8n72DMs4ixDAAXabS6NOszaC8g22t2Cli+JC4y4uPqA50dy0CfVVY3IadJpLsW41R8opNDgDyDyYCAZdh3mqftgzymdQnWPugDnz9lm4tlqT+HU4HO2Go2biZ0jc8wL94/FbquajVzb1AtHW36IPhsdTwwJazVV21uPl9mevdAMZxG51TzQ4zJBm55zBSUPg3PjuQdxGBoYmpamA6fnHl1H0G66yhTFCiAdbwATDRExyEbtHXvdcKzjesyzNLTyLQ1p9CYmEdyriTUwF7qtWq4HVoI0gAGWg9L3P7q6aEny6B+MxfmJadIeYeWztNhZDMNnjaLjTr0QbHQ+XyZ2cCD5p/VE8wzw1CWtptDZmdABPOI2A5xF0Gx9NtZukghwMtjr2HcckIqd1pnWcO8TFobMlgBHhg6RB5jlPquoNMVG+JT1u1gkMtTIO1jcCACYO/VeX4B0tAafU80Xp6iyNR3gAvcLbny7R69UdBJWkw6alanMsa4CxPlBtvcHqqMTnYe2AC07XdLfruFz1Si4Ey5vpv+ISn+SlY6Xp2HwyxNQ5qBJH2dXxATuIBHrfSQV7ew2XzzwnxG3B4llVwLgAWGPmDXROnkdtj+C93yrNqeIYHU3Nc1wBBaQdxN+h7FbQaqji/UJ8rOANEqBaUY8JMcOCuijns25HiAacHcLc5/Qe/JA2UnMMt+nVbRnbQ0agW9Z5LGSaLQQhyHZphC5p6i4WwZpTIBDmx1myz4nOqYEA6j2v+SzrkqH0CsMSWi5BPI9Fqbh2bmENq4EPdrIIJ6FzbdLKBysdX/8AN37pLAyuaCGIY0tgnfZC3MVn913uXH1JV7MNC6McXEzk0zIGqQYtngpeCtbIOh4NpxTqO6uA+jf+1oxo8pVfCh8lRvcH6iP0WfNc/pUHim46qjtqbYLo6u5NHqsZOnsai3pHkPH3Dhc91QM7kgfiuVp5LUwlMV26KjHDTI8wY4xLXgi0iV7Lm2YVX/Jh6ZB5mpJv1AiFxo4YqaXvpua5lTUHNYWubv5m6Tcwf0hYtro6cWNrbPM9LXOENMHe3lbfsNoXS5JmtOgwSC5okxqhxvG/L0C6d+VnD4cB1CjpMFri8sqyewkxa82QLF06L2hlRzIaXua2lc+YySXnkPfZS2vTohjatoJj4hjRDKbQdm84/dCa+ZPrHXUJd0n8h0Hog+Iyyo+ofApveyTp0iYgSR+qdniaQ7Q+JiSDH4pvYRkk2mPVxF72QnF4nTVETMXj8ERc1zrkW57THWFz73nWSLzzTijHLNnTYXOWvGmp9VUcHQk6ajZPrz33FkMo5bVe3UKbo+8bD26+yIZbw66rVDGvEk+gEbm90qS6ZSm5flGzPVyoh0tqNjnLhO3TmieWZiKYLKofSkANc2A68TPaI8tvXr0FT4e0w1umrTdUa4lzHA6nCNnN1REgdxPsiWD4Aw+Jp6mtNN7XeZupzQHemx2UuXhahW46/wB/0AjXwzaZ0NNUm3iOfBaeugWj1KDYvaW7i/0uuyp/DKAZdVA3toItOyD5nwy6k0uYdbAL28wHW24U3TLq1/0G5TiGaSXghwDoLTpLiTIG2wlx9FdTxxdYAkg2ABfJ7wOi56lmRpOf8pkxdocImbT1RTAZo6XGk2oAbuNMPdJPK3LayuSMozXRZialRpIfTcw+kD/pQpanmG3MT2A6k8h3U2HEVCQylVI562lrR1LnOgN+qVN5oamSCXQXkEEEjYAj+kSfe6VUWnb7NuXVGYf7RwbVqg+RhBNNhBs522s9th3RPhPi+pg67qwGo1DFQOJMy7USACLz+ZXN+MCrGvR1sdJ6PdwE8KUJ9K7DzSMJaVKEoQBWaQ6D6JBqshNCAKy1RLVaQokJgVlqaFYQooAjCaFJJABLh2tpqx94R7i4/VefZm+thsyrMqX8Spqn7zXnyPB9IHtHJdjSqaXBw3BlS444bOPoMrUL1qYMD77dyz1m49SFjkXqNsMknT9ANGub6jZ1t+XO3ohObZz4DNNINab6QGiw3JXL1OJK7HFpeWlvlLS1oIItBBEytNbPRUDWP01GgguI1NLrcjuN+l1i5JnSoNPYPxebVapIc5zpGnqSDuPRRwfDQqQalTwALRVpPLiDvpgRHvK6FnFFGkAKNFot5i6AfQGPxlWYrjZgb5CS4ieUAwY33IPNKlWmU3L4ZGYNlADQ57WsDQ0upEa/m1PLieYNgOh7IfnOctruAbIa0aW6jMmILo5TGyFZhntR5Jc97p5OcSEGdioNklEfKMAjiGFgPcR9VkLBQoUXU2tmoHkvIk6muAIE2EdlOnjNRh1wrMXTLmUqTAILzF/lPOOsj8uyfXZE3y/lEyf3jUeYJJJ5XJ9l0HDnDFeq67jRMw2L1DPvDR6/RFMoy2nQgAS4lski5E3JO4HYLfmlGrRBLBAc52kkw8tkkEjcWUOXw0UWvyZhwGW1MHjJfXoVWu+zcTqa+HkA2I0hw6groqWKbhKlR0y0+WJJEjYAC7zECRvAXK5dhK7nl4aHFlwCJaHH5XE7SNwPfkibMtqkB7yNckENc28GLEwTuPqpV2WkvQyzPcRVM06eloFjULQXOOwY2eXeeaHYrEOpatQ0vDjqmIPSw23O3VZ62WYswTFFnysl0wN76Z9d1hr4JkA1Khe4m42aL7yTc805b7KSXgHrZZhW1HVHseS5xIptIFMERIJN4PQBaanENQt0sIpMFgyl5Gx7XPuh+YNPmA3a4EzzEWc08xdZ6bjCtNtGTSi3SJYnGvO7ifUk/mhz6hm6J/2MkWEp6GUPqPaxjHOe4wGtEk+ypGUm2D6RMo7kfDtbFvDaTCRN3GzW+p/Rd1wz8I4h+LN9/CYbf73Df0H1XpuXZZToMDabWtA2DQAAr432c7y1qIIhJJJbmQkk6SAGShJJMCJCiQrFEpAQIUSFMqJQBGE0JykmBEohk2Z+G7S75T+aHlVVUmAb4k4KwuPbqqU26yLVGeWp2Oob+8rxvir4cYrCuLmMdWpDZ9PzOA/1sFwfqF61lHEPhnRU25H+c/zXSgNqDUw/z9CsnFMuORxPkutiCDBJnn1VTahkfgvqTMOHsPXnxqFN55lzGk/WEBxHwvwLjLKZpHrSe5o/4mR+CXGiv3b7PnxwJWWpRIXueO+DNJ12V6rOktpkfgAuezL4LYiPs8RTf01sLT9WlFMTlF+nmWH7rquGcv1HW8aWizZtLjzA5gCfqjOC4LfgT9o3SYnxHNBBP3WEbfULp6FcUw0AU3vsTp027kmVlJ3o6ca4qzPldGk0amlpf/rIDh3a3krRlvn11Ze42aD8g7be6pqZ+KhIp4cP3lzgGAdfNyPup08wAadbzTdaAKwqt9wZj6pWqNGpMw1czLQ77MfLO1omxDedomboRjc0Ogj7MzF26S4cxJibIpiMMyo4htZsnYEyyIAFtwfwQDH5c2mSHEA7TJge0SeSmvTSKd1QMxGZEW1Oub3ME9SmpEm5VlKph2mXNfVPQnQ38Lq/+/WUyHUqLGwOYD4PIgu581VIqTa0x6mG0iKocyQNNhqh1wQDv1jssNbKalMy6YJ8rm3a4ciD+m6xYvEuxFcOqOJvNyd+c916NwNw/WxFZlQtLKTSHS4XMcmjeO5Sp3SMJzj+T/sH8PfDvE4uHEeDT++8HU4f6Wb+5hepcO8JUMCyKTZcfnquu93aeQ7CyONZATkroUUjhnklPsi1gCRKRKiSqMwEkkUyoodJJJACTJFJACTFOmcmBAqJUiolADFRUiolACVTwrQoOQAOxLVLLs+qUHWJI6dv1CfEoZWSYHoOX8S0q4udJ/n0RE0+YuOy8twf+I1eh8PfIpEbFEsV1fdVpCKqlAEEEAg7ggEH2KAY7gXC1CS1ppOPOmYHux0tXShMUmk+yoycemebZl8Kqj/kxjuwfTbA/wCJCBYr4TYxvy1qT/UOavY0xU8Imn72R+ngtXgDMKZsxpI5tcf2VNXgHMahJc255kle9uUSnwQPPkaqzwmj8McZ/VA9B/2iuC+FlT+uT6m30C9eKdqOKM3OX04zI/hxTpEFzWkjsLLuMNhhTaA0Qps2UlSVEilIX2TFSf8A4TkwMmNzGnREvcJ6AyVyma8UuqS1lm/msOef4iGpLY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data:image/jpeg;base64,/9j/4AAQSkZJRgABAQAAAQABAAD/2wCEAAkGBhQQEBQUEhQUFBUVFBQVFBQUFBQUFBQUFRQVFRQUFRYXHCYeGBojGRQUHy8gJCcpLCwsFR4xNTAqNSYsLCkBCQoKDgwOFw8PGiokHyQpLCopLCksLCwsLCkpLCwpLCksLCwsKSkpLCwsLCwpKSkpKSwpKSwsLCkpLCwsLCksKf/AABEIALkBEAMBIgACEQEDEQH/xAAcAAABBQEBAQAAAAAAAAAAAAAFAAECAwQGBwj/xAA7EAABAwIEBAQDBwEJAQEAAAABAAIRAyEEBRIxBkFRYRMicYEHMpEjUqGxwdHwQhQVM0NigpLh8XIW/8QAGQEAAwEBAQAAAAAAAAAAAAAAAAECAwQF/8QAJREAAgICAwEAAQQDAAAAAAAAAAECEQMhEjFBUTIEEyLxQnHh/9oADAMBAAIRAxEAPwD0OthTussI2SFnxGCBEhawyfSJR+AtJSe2N1Fb2ZCSSSATsBJ0MzjNvBhrRqeb32aO6qyzOnkgVWiDs4WidpHRYvNFOjZYJuPKgwFMFXtwXdW/2KEc0RxZlBUgVobhL3lVYqvpswCep/Qc1DyJFxg2V1KobGoxJgdSegUyh+GwxdU8WoST/QDy6u/RbtScW2rYSik6Q8pilKaVRIxSSTFIYkkyUoGOkkkkA4UgohSCBkgphVhTCQDpiklKQxJJJ0AMknSQAySSSQBM0k4pK2UwKgCipgw7cLFVyuNiispjdUpNdCaTBIy4qVTBhrSTyE/RFCICyPBdKbyMFFHnOJpvrViRsXG52jcCR2hHW4Lw6RJguI57fgt1bK20h5QSZMARaTvBtPfsqBhqjnaXgaSD3MneT+y4oxrvs9CWXlVdIMZPULqTdW8e9lsbcLNhKWlsLYwLoXRxy7KJ6/8Aioq4UTbbmtGIVLWEpiM1elpPUfkoSr8S6PmHusa6Iu0ZNFkpSoSlKYiUpiVEuTFyBkgVKVWCpSkBJJRlLUgZMFSVYKcOSAsBUpVcqQKQycpSoylKAJpKMpSkMkkmlKUgHTppSlABd107GQoSp6lnYDvcogqsvunlMBVCkAAExKi6oEAI0wd0vBCq8e6XjhSUD804iw+G/wAWq1h+6buPoBdDcD8RsJWfoZUvylpaDBuQTYoXxvwOMd56dqmxuPMBcRNpEnpMoBl/wzxLatJ4DabKR2c9rqlSfnJDJaLWAkrJyd0kLfKvD0TH59SAs4G/K/ufZcVjfiiXVzRwrNZG9R06bG4a3n6rrH8PUnNcGwO3L8EG4f8Ah7SoOFTWX3BLdIbJaZAe7cgETAiYEynLn4N+UHqWIqPp/aAAxdQPJb61GQhhsunF8JmTlMXKGpMXLYzJlyaVHUmlIZYCnlVByeUAWak+pVylKQyzUpByqlLUgC4OUg5UBycPSGX6k+pU604ekBcCnBVOtS1IAt1JAqvUn1JDLJSlQ1JakAGZUSUwKd5WIylpMq4FZzupSmBY4jmlIVBeoVMTGyALaolQ0LPUzNrW3KDYjPzPlBI+ihySKSbDz8S1vqoUMaCTEnvFp6Sg9HGa7ukDtz7LZVxbZDQ2dxt0gx2UqVjo5zizF4jCvDqLooVIafDjWx/QggzJ5iN0cyhzxh2BzjrjUSYfckmCee/JA8XlNWvUDqr7NMhrdu26KUSWCAY9kk9lvqjaccXWlZ3uTOd1s7ryPdUhy68UX2znmy3UlKr1JaluZ2Wak0qGpLUkMmCn1KsOTykBZqS1KuUpQMs1J9Sq1JakqAt1p9Sq1JakqGXak4cqdSWpFAX6lLWs+pPqSGaNaWtUa04ekBo1p9azhyfUlQHRQFW507KZWSviA08/ZYtlIVR8HmpsqSFmfiQU1J57pWOi5yYkK5zLLNUYQmxGevhQ4rO7Agclva6AlMqKRVsHOGmwHP8A9/nZVuxH5n81vfh5KofhR+P5/wDilplJmcgk9v0T1oaO6vgAdIQ6rUut8OPk7ZnknQi7+dEpUJS1Lto5rLNSWpVylKKGWSlKhKeUhkwUpUQU6kY8pSoypMYTsCfQSgYpSlaqeU1nbU3+4j81c3h6uf6I9XN/dK0BglKUR/8AzVf7o/5NTHh2v9wezm/ulaGD5Tytb8lrj/Ld7QfyWaphnt+Zjh6tIQA2pLUq9SfUigLNSWpVynlKhlmpPqVUpSgDpn1Fiq0z69BsPdX1KolTD5F7T2XI9mqBzq7hy/ZSpVHc7LT4V0jh/dKh2SpVJ3Un3VcxyVjHKkySrw0yvJVTikBW4qsslX6VRVrhqEmwuinFUPKTMIOtOKxRceyzSu7FBxRhOVseUySS1MxwU6ikkxkpTrXl+U1K58jbc3GzR78/ZHqOSUMO3VWcHRzdZg9Bz91nKSRaTZz+DwFSr8jSe+w+psjWF4TP+Y8Ds25+pW+pn9FoEPAHKxA9rIHjc9qveW+G4MI8sbu3nUDBbtztssJZkjaOGTD1PKcPS3APd5n87K05pRpj52NHqAFwz8WwNfUrgUg3YVCXNA67zPbbouVx3xCpvf4WGoGu/YHSdP8AtbHTmQsXkbOhfp16z2KhnVKoCab2vA3LSHR2MKz+8B3Xi+RZnUysjxaLyK7mgv1t8huY0ibCbmeXJdhhOLKdWNL2yTAGoSTMDaYv1VKf0ynhkn/HaO4GYhSGYN/gXEV+JmMDySTos/SC7TzuRaO6x0fiLhi6C9ze5aY+oRzRCxZH0mejtxrT/wCqwVQf5K5DBZ7TqiWPa4dj+m4W6lje6pSTIaa0w3WwVOp8zWn1aPzQ/EcMUnbam+hkfQp6WOPqtlLEgqkyTn8TwtUb8jg7sfKf2QrEYZ9Mw9rm+o/XZd4HKT2BwhwBHQ3CrkxnngcnldTj+F2OvT8h6bt+i5vGYCpRPnFvvDZUmmAYeeilTJ5m/VCcvzTUYKL6ZFoXK4tM1TsdtUD+b91N5O4WbRO6taTzSGRdiBzUtQ5KnEUkPOKLT7wocq7GlYVLwmNQQhIxRN9uypxGIM2KrG+cqCS4qwhXxwlYMTWDrgqhz5UF6EYKJyuTY5MpkkloSJMnV+CwTqzwxgkn6AdT0CVhRTSpFxAaCSdgLkrqMr4WDYdXufuDYf8A0efoEUyvJ2YdtruI8zzuew6BRzLMAxpAc3XaASLTzIlc+TLSNYwtmfiDOhhKILWSS4MY0WaHEGC7o0QuZxb3kMfVPm1eZ0CGmJjS42HQ+nVS4pzZ7G03EbkBvylxeZktnyssD5jMLh84zUaGyWDSS6Qdbidp1nc735SVwSyN9Ho4sXFWzuMdnwbTDnnQYkEvLT2DLWkbSAgGYcY02OaHtqMc8eVzm62EnYzq3PcT2XMZVQfXeyo75CbAxL4uYB5ALvPCZWAJAYQIbqAIEGZJuE0tF6ic+/DtNRzqtSnVcASyk4kMDiLuc11jE7bWUMhwNWn4laoGuqOENbTLGjTMmCIDeQtyHdFsxyNtQEFxIM2BEuJ56rv3OyDYTACiA0OENmSXOLt7CI3Gwnkp5OLL1JHM57jqoxIqVqegHyloMtLDZwkGCYPZFsDmDKLC/DUvDYDepVpk3iCRaAPTrc3R3Eto1WuDh9RNu/Vcrn+WYl8CnWc+ltD3uAHMMd25Ce09UN8iGnWi7C5zUqay1g0ucJsYfpbdwEwNwAIvc8lsw+VeMdTqbAL38146NG6DYXG/2VmtvhEnyVKbnMMj5hUbMbExHZasTxfUAa4BulzZADXtcAdpJgHrZWtLQUwngcE59YDDeE1wE+eqaTy4EgtAgibbFdvlHjPp/a0n0ntOl7XCxI/qY4Wc09QV5OOJC8xTZL3GXQ3U95G0xvHp7oxkvxHxGFdDwXsm7HyCOoaTsfWdk46IzReRao9PaSFro4lZ8q4owmLph7XgTZwNntPRw/ayzZlm1NgPhgu7kgD2G5Wt0cPB3VHTUK091pa9eXDHufr8aq8A2aBqaQN+X0sqcq4txOGddxrUp+V5m3UON2nslzNf2H4z1xsFVVsOHCHCR9UO4e4gpYxmqk64+dhjUwnke3fYoy1WmYuNaZ5S06bhHssx2oQghCuwlTS5bTVoS0dQ3srWd1RRMtBCkH32XN0aCrNQLEtly6GowkIDi6ZDwTzWWRaLgVubZYyZKJGlIQ+rSDZ/kp4ZKMrYTTcaQySZwI3SleipJ9HLxHTJSlKdiodrCSALkmAOpXdZVl7cLTA3e67j36egXPcKYPXX1HZgn/cbN/X6I/mlQkP076XBvrBj8Vjkl4Wked8dfE+tQqFlNpFIEt8T77hZ0aTq0g7RG3suKZx9Ur1A19TTT3cWjzx2LjO/dcrnWZvqVTr+YHTcRGm0HosdF4eNEGdUl4AnaIk7BctXs7uSi+MTqqmceO8g1Gk6Xed5aIbF5J5dr37oSMSWkCq9rwDLdMGRyBP9I7RKowvDwr+VtWmH3IDiTIG9wIVLuGK7II0Oa7YsqA/gYP4KaiipTm/8TpMFxdUpnym33YkHorMVxa+NJa15PclzT39duYAUsl+G7ngOfVc3bZkjvBnYbTz6IrV+GjWDV48m2jXAG835jrad03Gx8n72DMs4ixDAAXabS6NOszaC8g22t2Cli+JC4y4uPqA50dy0CfVVY3IadJpLsW41R8opNDgDyDyYCAZdh3mqftgzymdQnWPugDnz9lm4tlqT+HU4HO2Go2biZ0jc8wL94/FbquajVzb1AtHW36IPhsdTwwJazVV21uPl9mevdAMZxG51TzQ4zJBm55zBSUPg3PjuQdxGBoYmpamA6fnHl1H0G66yhTFCiAdbwATDRExyEbtHXvdcKzjesyzNLTyLQ1p9CYmEdyriTUwF7qtWq4HVoI0gAGWg9L3P7q6aEny6B+MxfmJadIeYeWztNhZDMNnjaLjTr0QbHQ+XyZ2cCD5p/VE8wzw1CWtptDZmdABPOI2A5xF0Gx9NtZukghwMtjr2HcckIqd1pnWcO8TFobMlgBHhg6RB5jlPquoNMVG+JT1u1gkMtTIO1jcCACYO/VeX4B0tAafU80Xp6iyNR3gAvcLbny7R69UdBJWkw6alanMsa4CxPlBtvcHqqMTnYe2AC07XdLfruFz1Si4Ey5vpv+ISn+SlY6Xp2HwyxNQ5qBJH2dXxATuIBHrfSQV7ew2XzzwnxG3B4llVwLgAWGPmDXROnkdtj+C93yrNqeIYHU3Nc1wBBaQdxN+h7FbQaqji/UJ8rOANEqBaUY8JMcOCuijns25HiAacHcLc5/Qe/JA2UnMMt+nVbRnbQ0agW9Z5LGSaLQQhyHZphC5p6i4WwZpTIBDmx1myz4nOqYEA6j2v+SzrkqH0CsMSWi5BPI9Fqbh2bmENq4EPdrIIJ6FzbdLKBysdX/8AN37pLAyuaCGIY0tgnfZC3MVn913uXH1JV7MNC6McXEzk0zIGqQYtngpeCtbIOh4NpxTqO6uA+jf+1oxo8pVfCh8lRvcH6iP0WfNc/pUHim46qjtqbYLo6u5NHqsZOnsai3pHkPH3Dhc91QM7kgfiuVp5LUwlMV26KjHDTI8wY4xLXgi0iV7Lm2YVX/Jh6ZB5mpJv1AiFxo4YqaXvpua5lTUHNYWubv5m6Tcwf0hYtro6cWNrbPM9LXOENMHe3lbfsNoXS5JmtOgwSC5okxqhxvG/L0C6d+VnD4cB1CjpMFri8sqyewkxa82QLF06L2hlRzIaXua2lc+YySXnkPfZS2vTohjatoJj4hjRDKbQdm84/dCa+ZPrHXUJd0n8h0Hog+Iyyo+ofApveyTp0iYgSR+qdniaQ7Q+JiSDH4pvYRkk2mPVxF72QnF4nTVETMXj8ERc1zrkW57THWFz73nWSLzzTijHLNnTYXOWvGmp9VUcHQk6ajZPrz33FkMo5bVe3UKbo+8bD26+yIZbw66rVDGvEk+gEbm90qS6ZSm5flGzPVyoh0tqNjnLhO3TmieWZiKYLKofSkANc2A68TPaI8tvXr0FT4e0w1umrTdUa4lzHA6nCNnN1REgdxPsiWD4Aw+Jp6mtNN7XeZupzQHemx2UuXhahW46/wB/0AjXwzaZ0NNUm3iOfBaeugWj1KDYvaW7i/0uuyp/DKAZdVA3toItOyD5nwy6k0uYdbAL28wHW24U3TLq1/0G5TiGaSXghwDoLTpLiTIG2wlx9FdTxxdYAkg2ABfJ7wOi56lmRpOf8pkxdocImbT1RTAZo6XGk2oAbuNMPdJPK3LayuSMozXRZialRpIfTcw+kD/pQpanmG3MT2A6k8h3U2HEVCQylVI562lrR1LnOgN+qVN5oamSCXQXkEEEjYAj+kSfe6VUWnb7NuXVGYf7RwbVqg+RhBNNhBs522s9th3RPhPi+pg67qwGo1DFQOJMy7USACLz+ZXN+MCrGvR1sdJ6PdwE8KUJ9K7DzSMJaVKEoQBWaQ6D6JBqshNCAKy1RLVaQokJgVlqaFYQooAjCaFJJABLh2tpqx94R7i4/VefZm+thsyrMqX8Spqn7zXnyPB9IHtHJdjSqaXBw3BlS444bOPoMrUL1qYMD77dyz1m49SFjkXqNsMknT9ANGub6jZ1t+XO3ohObZz4DNNINab6QGiw3JXL1OJK7HFpeWlvlLS1oIItBBEytNbPRUDWP01GgguI1NLrcjuN+l1i5JnSoNPYPxebVapIc5zpGnqSDuPRRwfDQqQalTwALRVpPLiDvpgRHvK6FnFFGkAKNFot5i6AfQGPxlWYrjZgb5CS4ieUAwY33IPNKlWmU3L4ZGYNlADQ57WsDQ0upEa/m1PLieYNgOh7IfnOctruAbIa0aW6jMmILo5TGyFZhntR5Jc97p5OcSEGdioNklEfKMAjiGFgPcR9VkLBQoUXU2tmoHkvIk6muAIE2EdlOnjNRh1wrMXTLmUqTAILzF/lPOOsj8uyfXZE3y/lEyf3jUeYJJJ5XJ9l0HDnDFeq67jRMw2L1DPvDR6/RFMoy2nQgAS4lski5E3JO4HYLfmlGrRBLBAc52kkw8tkkEjcWUOXw0UWvyZhwGW1MHjJfXoVWu+zcTqa+HkA2I0hw6groqWKbhKlR0y0+WJJEjYAC7zECRvAXK5dhK7nl4aHFlwCJaHH5XE7SNwPfkibMtqkB7yNckENc28GLEwTuPqpV2WkvQyzPcRVM06eloFjULQXOOwY2eXeeaHYrEOpatQ0vDjqmIPSw23O3VZ62WYswTFFnysl0wN76Z9d1hr4JkA1Khe4m42aL7yTc805b7KSXgHrZZhW1HVHseS5xIptIFMERIJN4PQBaanENQt0sIpMFgyl5Gx7XPuh+YNPmA3a4EzzEWc08xdZ6bjCtNtGTSi3SJYnGvO7ifUk/mhz6hm6J/2MkWEp6GUPqPaxjHOe4wGtEk+ypGUm2D6RMo7kfDtbFvDaTCRN3GzW+p/Rd1wz8I4h+LN9/CYbf73Df0H1XpuXZZToMDabWtA2DQAAr432c7y1qIIhJJJbmQkk6SAGShJJMCJCiQrFEpAQIUSFMqJQBGE0JykmBEohk2Z+G7S75T+aHlVVUmAb4k4KwuPbqqU26yLVGeWp2Oob+8rxvir4cYrCuLmMdWpDZ9PzOA/1sFwfqF61lHEPhnRU25H+c/zXSgNqDUw/z9CsnFMuORxPkutiCDBJnn1VTahkfgvqTMOHsPXnxqFN55lzGk/WEBxHwvwLjLKZpHrSe5o/4mR+CXGiv3b7PnxwJWWpRIXueO+DNJ12V6rOktpkfgAuezL4LYiPs8RTf01sLT9WlFMTlF+nmWH7rquGcv1HW8aWizZtLjzA5gCfqjOC4LfgT9o3SYnxHNBBP3WEbfULp6FcUw0AU3vsTp027kmVlJ3o6ca4qzPldGk0amlpf/rIDh3a3krRlvn11Ze42aD8g7be6pqZ+KhIp4cP3lzgGAdfNyPup08wAadbzTdaAKwqt9wZj6pWqNGpMw1czLQ77MfLO1omxDedomboRjc0Ogj7MzF26S4cxJibIpiMMyo4htZsnYEyyIAFtwfwQDH5c2mSHEA7TJge0SeSmvTSKd1QMxGZEW1Oub3ME9SmpEm5VlKph2mXNfVPQnQ38Lq/+/WUyHUqLGwOYD4PIgu581VIqTa0x6mG0iKocyQNNhqh1wQDv1jssNbKalMy6YJ8rm3a4ciD+m6xYvEuxFcOqOJvNyd+c916NwNw/WxFZlQtLKTSHS4XMcmjeO5Sp3SMJzj+T/sH8PfDvE4uHEeDT++8HU4f6Wb+5hepcO8JUMCyKTZcfnquu93aeQ7CyONZATkroUUjhnklPsi1gCRKRKiSqMwEkkUyoodJJJACTJFJACTFOmcmBAqJUiolADFRUiolACVTwrQoOQAOxLVLLs+qUHWJI6dv1CfEoZWSYHoOX8S0q4udJ/n0RE0+YuOy8twf+I1eh8PfIpEbFEsV1fdVpCKqlAEEEAg7ggEH2KAY7gXC1CS1ppOPOmYHux0tXShMUmk+yoycemebZl8Kqj/kxjuwfTbA/wCJCBYr4TYxvy1qT/UOavY0xU8Imn72R+ngtXgDMKZsxpI5tcf2VNXgHMahJc255kle9uUSnwQPPkaqzwmj8McZ/VA9B/2iuC+FlT+uT6m30C9eKdqOKM3OX04zI/hxTpEFzWkjsLLuMNhhTaA0Qps2UlSVEilIX2TFSf8A4TkwMmNzGnREvcJ6AyVyma8UuqS1lm/msOef4iGpLY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http://kattenzorg.nl/images/katniete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436838"/>
            <a:ext cx="4248472" cy="2886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Functies</a:t>
            </a:r>
            <a:r>
              <a:rPr lang="en-US" dirty="0" smtClean="0"/>
              <a:t> lever</a:t>
            </a:r>
            <a:endParaRPr lang="nl-NL" dirty="0"/>
          </a:p>
        </p:txBody>
      </p:sp>
      <p:pic>
        <p:nvPicPr>
          <p:cNvPr id="7" name="Tijdelijke aanduiding voor inhoud 6" descr="De-lever-van-een-k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2356" y="273050"/>
            <a:ext cx="4977137" cy="5853113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Productie</a:t>
            </a:r>
            <a:r>
              <a:rPr lang="en-US" dirty="0" smtClean="0"/>
              <a:t> van gal ; </a:t>
            </a:r>
            <a:r>
              <a:rPr lang="en-US" dirty="0" err="1" smtClean="0"/>
              <a:t>nodig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vertering</a:t>
            </a:r>
            <a:r>
              <a:rPr lang="en-US" dirty="0" smtClean="0"/>
              <a:t> van </a:t>
            </a:r>
            <a:r>
              <a:rPr lang="en-US" dirty="0" err="1" smtClean="0"/>
              <a:t>vetten</a:t>
            </a:r>
            <a:r>
              <a:rPr lang="en-US" dirty="0" smtClean="0"/>
              <a:t> in het </a:t>
            </a:r>
            <a:r>
              <a:rPr lang="en-US" dirty="0" err="1" smtClean="0"/>
              <a:t>maagdarmkanaal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onschadelijk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van </a:t>
            </a:r>
            <a:r>
              <a:rPr lang="en-US" dirty="0" err="1" smtClean="0"/>
              <a:t>ongewenste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r>
              <a:rPr lang="en-US" dirty="0" smtClean="0"/>
              <a:t> </a:t>
            </a:r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alcholol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opslag</a:t>
            </a:r>
            <a:r>
              <a:rPr lang="en-US" dirty="0" smtClean="0"/>
              <a:t> van </a:t>
            </a:r>
            <a:r>
              <a:rPr lang="en-US" dirty="0" err="1" smtClean="0"/>
              <a:t>nuttige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r>
              <a:rPr lang="en-US" dirty="0" smtClean="0"/>
              <a:t>; </a:t>
            </a:r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opslag</a:t>
            </a:r>
            <a:r>
              <a:rPr lang="en-US" dirty="0" smtClean="0"/>
              <a:t> van glucose in de </a:t>
            </a:r>
            <a:r>
              <a:rPr lang="en-US" dirty="0" err="1" smtClean="0"/>
              <a:t>vorm</a:t>
            </a:r>
            <a:r>
              <a:rPr lang="en-US" dirty="0" smtClean="0"/>
              <a:t> van </a:t>
            </a:r>
            <a:r>
              <a:rPr lang="en-US" dirty="0" err="1" smtClean="0"/>
              <a:t>glycogeen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aanmaak</a:t>
            </a:r>
            <a:r>
              <a:rPr lang="en-US" dirty="0" smtClean="0"/>
              <a:t> van </a:t>
            </a:r>
            <a:r>
              <a:rPr lang="en-US" dirty="0" err="1" smtClean="0"/>
              <a:t>nuttige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r>
              <a:rPr lang="en-US" dirty="0" smtClean="0"/>
              <a:t> : </a:t>
            </a:r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C, </a:t>
            </a:r>
            <a:r>
              <a:rPr lang="en-US" dirty="0" err="1" smtClean="0"/>
              <a:t>vit</a:t>
            </a:r>
            <a:r>
              <a:rPr lang="en-US" dirty="0" smtClean="0"/>
              <a:t> K</a:t>
            </a:r>
          </a:p>
          <a:p>
            <a:endParaRPr lang="en-US" dirty="0" smtClean="0"/>
          </a:p>
          <a:p>
            <a:r>
              <a:rPr lang="en-US" dirty="0" smtClean="0"/>
              <a:t>(-</a:t>
            </a:r>
            <a:r>
              <a:rPr lang="en-US" dirty="0" err="1" smtClean="0"/>
              <a:t>opslagplaats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bloed</a:t>
            </a:r>
            <a:r>
              <a:rPr lang="en-US" dirty="0" smtClean="0"/>
              <a:t>)</a:t>
            </a:r>
            <a:endParaRPr lang="nl-N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Verwerking</a:t>
            </a:r>
            <a:r>
              <a:rPr lang="en-US" dirty="0" smtClean="0"/>
              <a:t> </a:t>
            </a:r>
            <a:r>
              <a:rPr lang="en-US" dirty="0" err="1" smtClean="0"/>
              <a:t>afvalproducten</a:t>
            </a:r>
            <a:r>
              <a:rPr lang="en-US" dirty="0" smtClean="0"/>
              <a:t> </a:t>
            </a:r>
            <a:r>
              <a:rPr lang="en-US" dirty="0" err="1" smtClean="0"/>
              <a:t>geproduceerd</a:t>
            </a:r>
            <a:r>
              <a:rPr lang="en-US" dirty="0" smtClean="0"/>
              <a:t> door het </a:t>
            </a:r>
            <a:r>
              <a:rPr lang="en-US" dirty="0" err="1" smtClean="0"/>
              <a:t>lichaam</a:t>
            </a:r>
            <a:r>
              <a:rPr lang="en-US" dirty="0" smtClean="0"/>
              <a:t>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van </a:t>
            </a:r>
            <a:r>
              <a:rPr lang="en-US" dirty="0" err="1" smtClean="0"/>
              <a:t>buitenaf</a:t>
            </a:r>
            <a:r>
              <a:rPr lang="en-US" dirty="0" smtClean="0"/>
              <a:t> (</a:t>
            </a:r>
            <a:r>
              <a:rPr lang="en-US" dirty="0" err="1" smtClean="0"/>
              <a:t>medicijnen</a:t>
            </a:r>
            <a:r>
              <a:rPr lang="en-US" dirty="0" smtClean="0"/>
              <a:t> /alcohol). </a:t>
            </a:r>
            <a:r>
              <a:rPr lang="en-US" dirty="0" err="1" smtClean="0"/>
              <a:t>Afgifte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bloed</a:t>
            </a:r>
            <a:r>
              <a:rPr lang="en-US" dirty="0" smtClean="0"/>
              <a:t> (</a:t>
            </a:r>
            <a:r>
              <a:rPr lang="en-US" dirty="0" err="1" smtClean="0"/>
              <a:t>uitscheiding</a:t>
            </a:r>
            <a:r>
              <a:rPr lang="en-US" dirty="0" smtClean="0"/>
              <a:t> via de </a:t>
            </a:r>
            <a:r>
              <a:rPr lang="en-US" dirty="0" err="1" smtClean="0"/>
              <a:t>nier</a:t>
            </a:r>
            <a:r>
              <a:rPr lang="en-US" dirty="0" smtClean="0"/>
              <a:t>) of via de gal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darm</a:t>
            </a:r>
            <a:endParaRPr lang="nl-NL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Lever; </a:t>
            </a:r>
            <a:r>
              <a:rPr lang="en-US" dirty="0" err="1" smtClean="0"/>
              <a:t>poortaderstelsel</a:t>
            </a:r>
            <a:endParaRPr lang="nl-NL" dirty="0"/>
          </a:p>
        </p:txBody>
      </p:sp>
      <p:pic>
        <p:nvPicPr>
          <p:cNvPr id="4" name="Tijdelijke aanduiding voor inhoud 3" descr="poortaderstels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710404"/>
            <a:ext cx="5040560" cy="3769919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Enterohepatische</a:t>
            </a:r>
            <a:r>
              <a:rPr lang="en-US" dirty="0" smtClean="0"/>
              <a:t> </a:t>
            </a:r>
            <a:r>
              <a:rPr lang="en-US" dirty="0" err="1" smtClean="0"/>
              <a:t>kringloop</a:t>
            </a:r>
            <a:endParaRPr lang="nl-NL" dirty="0"/>
          </a:p>
        </p:txBody>
      </p:sp>
      <p:pic>
        <p:nvPicPr>
          <p:cNvPr id="4" name="Tijdelijke aanduiding voor inhoud 3" descr="enterohepatische kringlo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4320480" cy="442355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onderdelen</a:t>
            </a:r>
            <a:r>
              <a:rPr lang="en-US" dirty="0" smtClean="0"/>
              <a:t> </a:t>
            </a:r>
            <a:r>
              <a:rPr lang="en-US" dirty="0" err="1" smtClean="0"/>
              <a:t>behoren</a:t>
            </a:r>
            <a:r>
              <a:rPr lang="en-US" dirty="0" smtClean="0"/>
              <a:t> tot het </a:t>
            </a:r>
            <a:r>
              <a:rPr lang="en-US" dirty="0" err="1" smtClean="0"/>
              <a:t>spijsverteringskanaal</a:t>
            </a:r>
            <a:r>
              <a:rPr lang="en-US" dirty="0" smtClean="0"/>
              <a:t>?</a:t>
            </a:r>
            <a:endParaRPr lang="nl-NL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Opslagfunctie</a:t>
            </a:r>
            <a:r>
              <a:rPr lang="en-US" dirty="0" smtClean="0"/>
              <a:t> van </a:t>
            </a:r>
            <a:r>
              <a:rPr lang="en-US" dirty="0" err="1" smtClean="0"/>
              <a:t>nuttige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Glucose in de </a:t>
            </a:r>
            <a:r>
              <a:rPr lang="en-US" dirty="0" err="1" smtClean="0"/>
              <a:t>vorm</a:t>
            </a:r>
            <a:r>
              <a:rPr lang="en-US" dirty="0" smtClean="0"/>
              <a:t> van </a:t>
            </a:r>
            <a:r>
              <a:rPr lang="en-US" dirty="0" err="1" smtClean="0"/>
              <a:t>glycogeen</a:t>
            </a:r>
            <a:endParaRPr lang="en-US" dirty="0" smtClean="0"/>
          </a:p>
          <a:p>
            <a:r>
              <a:rPr lang="en-US" dirty="0" err="1" smtClean="0"/>
              <a:t>Opslag</a:t>
            </a:r>
            <a:r>
              <a:rPr lang="en-US" dirty="0" smtClean="0"/>
              <a:t> vet</a:t>
            </a:r>
          </a:p>
          <a:p>
            <a:r>
              <a:rPr lang="en-US" dirty="0" err="1" smtClean="0"/>
              <a:t>Opslag</a:t>
            </a:r>
            <a:r>
              <a:rPr lang="en-US" dirty="0" smtClean="0"/>
              <a:t> van </a:t>
            </a:r>
            <a:r>
              <a:rPr lang="en-US" dirty="0" err="1" smtClean="0"/>
              <a:t>bloed</a:t>
            </a:r>
            <a:endParaRPr lang="nl-NL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Aanmaak</a:t>
            </a:r>
            <a:r>
              <a:rPr lang="en-US" dirty="0" smtClean="0"/>
              <a:t> </a:t>
            </a:r>
            <a:r>
              <a:rPr lang="en-US" dirty="0" err="1" smtClean="0"/>
              <a:t>nuttige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vit</a:t>
            </a:r>
            <a:r>
              <a:rPr lang="en-US" dirty="0" smtClean="0"/>
              <a:t> C (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mens</a:t>
            </a:r>
            <a:r>
              <a:rPr lang="en-US" dirty="0" smtClean="0"/>
              <a:t>, </a:t>
            </a:r>
            <a:r>
              <a:rPr lang="en-US" dirty="0" err="1" smtClean="0"/>
              <a:t>hogere</a:t>
            </a:r>
            <a:r>
              <a:rPr lang="en-US" dirty="0" smtClean="0"/>
              <a:t> </a:t>
            </a:r>
            <a:r>
              <a:rPr lang="en-US" dirty="0" err="1" smtClean="0"/>
              <a:t>apen</a:t>
            </a:r>
            <a:r>
              <a:rPr lang="en-US" dirty="0" smtClean="0"/>
              <a:t>, </a:t>
            </a:r>
            <a:r>
              <a:rPr lang="en-US" dirty="0" err="1" smtClean="0"/>
              <a:t>cavia</a:t>
            </a:r>
            <a:r>
              <a:rPr lang="en-US" dirty="0" smtClean="0"/>
              <a:t>), </a:t>
            </a:r>
            <a:r>
              <a:rPr lang="en-US" dirty="0" err="1" smtClean="0"/>
              <a:t>vit</a:t>
            </a:r>
            <a:r>
              <a:rPr lang="en-US" dirty="0" smtClean="0"/>
              <a:t> K</a:t>
            </a:r>
          </a:p>
          <a:p>
            <a:r>
              <a:rPr lang="en-US" dirty="0" err="1" smtClean="0"/>
              <a:t>Aanmaak</a:t>
            </a:r>
            <a:r>
              <a:rPr lang="en-US" dirty="0" smtClean="0"/>
              <a:t> vet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vetzuren</a:t>
            </a:r>
            <a:endParaRPr lang="en-US" dirty="0" smtClean="0"/>
          </a:p>
          <a:p>
            <a:r>
              <a:rPr lang="en-US" dirty="0" err="1" smtClean="0"/>
              <a:t>Aanmaak</a:t>
            </a:r>
            <a:r>
              <a:rPr lang="en-US" dirty="0" smtClean="0"/>
              <a:t> </a:t>
            </a:r>
            <a:r>
              <a:rPr lang="en-US" dirty="0" err="1" smtClean="0"/>
              <a:t>aminozuren</a:t>
            </a:r>
            <a:r>
              <a:rPr lang="en-US" dirty="0" smtClean="0"/>
              <a:t>/</a:t>
            </a:r>
            <a:r>
              <a:rPr lang="en-US" dirty="0" err="1" smtClean="0"/>
              <a:t>eiwitten</a:t>
            </a:r>
            <a:r>
              <a:rPr lang="en-US" dirty="0" smtClean="0"/>
              <a:t>(</a:t>
            </a:r>
            <a:r>
              <a:rPr lang="en-US" dirty="0" err="1" smtClean="0"/>
              <a:t>bloedeiwitten</a:t>
            </a:r>
            <a:r>
              <a:rPr lang="en-US" dirty="0" smtClean="0"/>
              <a:t>; </a:t>
            </a:r>
            <a:r>
              <a:rPr lang="en-US" dirty="0" err="1" smtClean="0"/>
              <a:t>globulines</a:t>
            </a:r>
            <a:r>
              <a:rPr lang="en-US" dirty="0" smtClean="0"/>
              <a:t>, </a:t>
            </a:r>
            <a:r>
              <a:rPr lang="en-US" dirty="0" err="1" smtClean="0"/>
              <a:t>stollingsfactoren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Cholesterol (</a:t>
            </a:r>
            <a:r>
              <a:rPr lang="en-US" dirty="0" err="1" smtClean="0"/>
              <a:t>nodig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vorming</a:t>
            </a:r>
            <a:r>
              <a:rPr lang="en-US" dirty="0" smtClean="0"/>
              <a:t> van </a:t>
            </a:r>
            <a:r>
              <a:rPr lang="en-US" dirty="0" err="1" smtClean="0"/>
              <a:t>bepaalde</a:t>
            </a:r>
            <a:r>
              <a:rPr lang="en-US" dirty="0" smtClean="0"/>
              <a:t> </a:t>
            </a:r>
            <a:r>
              <a:rPr lang="en-US" dirty="0" err="1" smtClean="0"/>
              <a:t>hormonen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Aanmaak</a:t>
            </a:r>
            <a:r>
              <a:rPr lang="en-US" dirty="0" smtClean="0"/>
              <a:t> gal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vertering</a:t>
            </a:r>
            <a:r>
              <a:rPr lang="en-US" dirty="0" smtClean="0"/>
              <a:t> </a:t>
            </a:r>
            <a:r>
              <a:rPr lang="en-US" dirty="0" err="1" smtClean="0"/>
              <a:t>vetten</a:t>
            </a:r>
            <a:r>
              <a:rPr lang="en-US" dirty="0" smtClean="0"/>
              <a:t> in de </a:t>
            </a:r>
            <a:r>
              <a:rPr lang="en-US" dirty="0" err="1" smtClean="0"/>
              <a:t>darm</a:t>
            </a: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onderdelen</a:t>
            </a:r>
            <a:r>
              <a:rPr lang="en-US" dirty="0" smtClean="0"/>
              <a:t> </a:t>
            </a:r>
            <a:r>
              <a:rPr lang="en-US" dirty="0" err="1" smtClean="0"/>
              <a:t>spijsverteringskanaal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Mondholte</a:t>
            </a:r>
            <a:endParaRPr lang="en-US" dirty="0" smtClean="0"/>
          </a:p>
          <a:p>
            <a:r>
              <a:rPr lang="en-US" dirty="0" smtClean="0"/>
              <a:t>Keel</a:t>
            </a:r>
          </a:p>
          <a:p>
            <a:r>
              <a:rPr lang="en-US" dirty="0" err="1" smtClean="0"/>
              <a:t>Slokdarm</a:t>
            </a:r>
            <a:endParaRPr lang="en-US" dirty="0" smtClean="0"/>
          </a:p>
          <a:p>
            <a:r>
              <a:rPr lang="en-US" dirty="0" err="1" smtClean="0"/>
              <a:t>Maag</a:t>
            </a:r>
            <a:endParaRPr lang="en-US" dirty="0" smtClean="0"/>
          </a:p>
          <a:p>
            <a:r>
              <a:rPr lang="en-US" dirty="0" err="1" smtClean="0"/>
              <a:t>Darmen</a:t>
            </a:r>
            <a:endParaRPr lang="en-US" dirty="0" smtClean="0"/>
          </a:p>
          <a:p>
            <a:r>
              <a:rPr lang="en-US" dirty="0" smtClean="0"/>
              <a:t>Lever</a:t>
            </a:r>
          </a:p>
          <a:p>
            <a:r>
              <a:rPr lang="en-US" dirty="0" err="1" smtClean="0"/>
              <a:t>alvleesklier</a:t>
            </a:r>
            <a:endParaRPr lang="en-US" dirty="0" smtClean="0"/>
          </a:p>
          <a:p>
            <a:endParaRPr lang="nl-NL" dirty="0"/>
          </a:p>
        </p:txBody>
      </p:sp>
      <p:pic>
        <p:nvPicPr>
          <p:cNvPr id="4" name="Tijdelijke aanduiding voor inhoud 3" descr="kat maagdarmkana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08920"/>
            <a:ext cx="4682440" cy="23741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Functies</a:t>
            </a:r>
            <a:r>
              <a:rPr lang="en-US" dirty="0" smtClean="0"/>
              <a:t> </a:t>
            </a:r>
            <a:r>
              <a:rPr lang="en-US" dirty="0" err="1" smtClean="0"/>
              <a:t>maagdarmkanaal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opname</a:t>
            </a:r>
            <a:endParaRPr lang="en-US" dirty="0" smtClean="0"/>
          </a:p>
          <a:p>
            <a:r>
              <a:rPr lang="en-US" dirty="0" smtClean="0"/>
              <a:t>Transport</a:t>
            </a:r>
          </a:p>
          <a:p>
            <a:r>
              <a:rPr lang="en-US" dirty="0" err="1" smtClean="0"/>
              <a:t>Verkleinen</a:t>
            </a:r>
            <a:r>
              <a:rPr lang="en-US" dirty="0" smtClean="0"/>
              <a:t>/</a:t>
            </a:r>
            <a:r>
              <a:rPr lang="en-US" dirty="0" err="1" smtClean="0"/>
              <a:t>verteren</a:t>
            </a:r>
            <a:endParaRPr lang="en-US" dirty="0" smtClean="0"/>
          </a:p>
          <a:p>
            <a:r>
              <a:rPr lang="en-US" dirty="0" err="1" smtClean="0"/>
              <a:t>Afvoer</a:t>
            </a:r>
            <a:r>
              <a:rPr lang="en-US" dirty="0" smtClean="0"/>
              <a:t> </a:t>
            </a:r>
            <a:r>
              <a:rPr lang="en-US" dirty="0" err="1" smtClean="0"/>
              <a:t>afvalstoffen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Maagdarmstelsel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mens</a:t>
            </a:r>
            <a:endParaRPr lang="nl-NL" dirty="0"/>
          </a:p>
        </p:txBody>
      </p:sp>
      <p:pic>
        <p:nvPicPr>
          <p:cNvPr id="6" name="Tijdelijke aanduiding voor inhoud 5" descr="maagdarmkanaal me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3802024" cy="2376264"/>
          </a:xfr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paard</a:t>
            </a:r>
            <a:endParaRPr lang="nl-NL" dirty="0"/>
          </a:p>
        </p:txBody>
      </p:sp>
      <p:pic>
        <p:nvPicPr>
          <p:cNvPr id="15" name="Tijdelijke aanduiding voor inhoud 14" descr="maagdarmstelsel paar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3714645" cy="24495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maagdarmkanaal ko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3212976"/>
            <a:ext cx="3409950" cy="234315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maagdarmkanaal konij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996952"/>
            <a:ext cx="2940327" cy="25202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FA7700-4720-44B4-AF93-1E9CD6852750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93BFAA-DFD4-4174-B50D-5AAD84003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0FD301F-3658-448F-89BB-34F4204172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498</Words>
  <Application>Microsoft Office PowerPoint</Application>
  <PresentationFormat>Diavoorstelling (4:3)</PresentationFormat>
  <Paragraphs>112</Paragraphs>
  <Slides>51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Office-thema</vt:lpstr>
      <vt:lpstr>Digestie anatomie en fysiologie</vt:lpstr>
      <vt:lpstr>Leerdoelen</vt:lpstr>
      <vt:lpstr>PowerPoint-presentatie</vt:lpstr>
      <vt:lpstr>Digestie anatomie en fysiologie</vt:lpstr>
      <vt:lpstr>PowerPoint-presentatie</vt:lpstr>
      <vt:lpstr> onderdelen spijsverteringskanaal   </vt:lpstr>
      <vt:lpstr>Functies maagdarmkanaal</vt:lpstr>
      <vt:lpstr>Maagdarmstelsel </vt:lpstr>
      <vt:lpstr>PowerPoint-presentatie</vt:lpstr>
      <vt:lpstr>Anatomie maagdarmkanaal  </vt:lpstr>
      <vt:lpstr>Taak mondholte</vt:lpstr>
      <vt:lpstr>Gebitsformules </vt:lpstr>
      <vt:lpstr>PowerPoint-presentatie</vt:lpstr>
      <vt:lpstr>Gebit hond</vt:lpstr>
      <vt:lpstr>gebitsvormen</vt:lpstr>
      <vt:lpstr>PowerPoint-presentatie</vt:lpstr>
      <vt:lpstr>Gebit kat</vt:lpstr>
      <vt:lpstr>Gebit kat</vt:lpstr>
      <vt:lpstr>PowerPoint-presentatie</vt:lpstr>
      <vt:lpstr>Tongpapillen kat</vt:lpstr>
      <vt:lpstr>Gebitsformule hond</vt:lpstr>
      <vt:lpstr>Gebitsformule kat</vt:lpstr>
      <vt:lpstr>wisselen</vt:lpstr>
      <vt:lpstr>Leeftijdsschatting hoe doe je dat?</vt:lpstr>
      <vt:lpstr>Gebit</vt:lpstr>
      <vt:lpstr>PowerPoint-presentatie</vt:lpstr>
      <vt:lpstr>PowerPoint-presentatie</vt:lpstr>
      <vt:lpstr>Standen gebit</vt:lpstr>
      <vt:lpstr>Taak mondholte</vt:lpstr>
      <vt:lpstr>PowerPoint-presentatie</vt:lpstr>
      <vt:lpstr>PowerPoint-presentatie</vt:lpstr>
      <vt:lpstr>PowerPoint-presentatie</vt:lpstr>
      <vt:lpstr>Maag </vt:lpstr>
      <vt:lpstr>darmen</vt:lpstr>
      <vt:lpstr>Dunne darm</vt:lpstr>
      <vt:lpstr> darmwand dunne darm</vt:lpstr>
      <vt:lpstr>Dikke darm (caecum, colon, rectum)</vt:lpstr>
      <vt:lpstr>PowerPoint-presentatie</vt:lpstr>
      <vt:lpstr>Rectum hond</vt:lpstr>
      <vt:lpstr>Lever en alvleesklier</vt:lpstr>
      <vt:lpstr>alvleesklier</vt:lpstr>
      <vt:lpstr>Funties alvleesklier</vt:lpstr>
      <vt:lpstr>bloedsuikerspiegel</vt:lpstr>
      <vt:lpstr>Regulering van glucosegehalte in het bloed</vt:lpstr>
      <vt:lpstr>Lever kat</vt:lpstr>
      <vt:lpstr>Functies lever</vt:lpstr>
      <vt:lpstr>Lever </vt:lpstr>
      <vt:lpstr>Lever; poortaderstelsel</vt:lpstr>
      <vt:lpstr>Enterohepatische kringloop</vt:lpstr>
      <vt:lpstr>Opslagfunctie van nuttige stoffen</vt:lpstr>
      <vt:lpstr>Aanmaak nuttige stoffen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Digestie anatomie en fysiologie</dc:title>
  <dc:creator>X</dc:creator>
  <cp:lastModifiedBy>Angelique Withaar</cp:lastModifiedBy>
  <cp:revision>63</cp:revision>
  <dcterms:created xsi:type="dcterms:W3CDTF">2013-04-16T08:55:10Z</dcterms:created>
  <dcterms:modified xsi:type="dcterms:W3CDTF">2014-11-19T12:47:11Z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